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33"/>
  </p:notesMasterIdLst>
  <p:sldIdLst>
    <p:sldId id="259" r:id="rId2"/>
    <p:sldId id="260" r:id="rId3"/>
    <p:sldId id="275" r:id="rId4"/>
    <p:sldId id="296" r:id="rId5"/>
    <p:sldId id="276" r:id="rId6"/>
    <p:sldId id="293" r:id="rId7"/>
    <p:sldId id="299" r:id="rId8"/>
    <p:sldId id="294" r:id="rId9"/>
    <p:sldId id="295" r:id="rId10"/>
    <p:sldId id="278" r:id="rId11"/>
    <p:sldId id="290" r:id="rId12"/>
    <p:sldId id="279" r:id="rId13"/>
    <p:sldId id="292" r:id="rId14"/>
    <p:sldId id="291" r:id="rId15"/>
    <p:sldId id="272" r:id="rId16"/>
    <p:sldId id="273" r:id="rId17"/>
    <p:sldId id="280" r:id="rId18"/>
    <p:sldId id="281" r:id="rId19"/>
    <p:sldId id="282" r:id="rId20"/>
    <p:sldId id="306" r:id="rId21"/>
    <p:sldId id="305" r:id="rId22"/>
    <p:sldId id="283" r:id="rId23"/>
    <p:sldId id="302" r:id="rId24"/>
    <p:sldId id="300" r:id="rId25"/>
    <p:sldId id="303" r:id="rId26"/>
    <p:sldId id="304" r:id="rId27"/>
    <p:sldId id="284" r:id="rId28"/>
    <p:sldId id="285" r:id="rId29"/>
    <p:sldId id="286" r:id="rId30"/>
    <p:sldId id="301" r:id="rId31"/>
    <p:sldId id="287" r:id="rId32"/>
  </p:sldIdLst>
  <p:sldSz cx="9144000" cy="5143500" type="screen16x9"/>
  <p:notesSz cx="6858000" cy="9144000"/>
  <p:embeddedFontLst>
    <p:embeddedFont>
      <p:font typeface="Proxima Nova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 Shehzad" initials="MS" lastIdx="1" clrIdx="0">
    <p:extLst>
      <p:ext uri="{19B8F6BF-5375-455C-9EA6-DF929625EA0E}">
        <p15:presenceInfo xmlns:p15="http://schemas.microsoft.com/office/powerpoint/2012/main" userId="S::mshehzad@atriade.com::c9a5cb4c-905c-4ae5-8b89-0b93de3b6f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339966"/>
    <a:srgbClr val="990000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35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B06B8-AEB3-4C1E-A066-189823774B2F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D91B9B-1390-4D32-82CA-199071890972}">
      <dgm:prSet/>
      <dgm:spPr/>
      <dgm:t>
        <a:bodyPr/>
        <a:lstStyle/>
        <a:p>
          <a:r>
            <a:rPr lang="en-US" b="1" i="0" dirty="0"/>
            <a:t>Aligned</a:t>
          </a:r>
          <a:endParaRPr lang="en-US" b="1" dirty="0"/>
        </a:p>
      </dgm:t>
    </dgm:pt>
    <dgm:pt modelId="{4E4F4A4B-4FEE-4285-8696-6BB224790C2F}" type="parTrans" cxnId="{230AFF3D-2BD6-4367-9567-2BB46C082221}">
      <dgm:prSet/>
      <dgm:spPr/>
      <dgm:t>
        <a:bodyPr/>
        <a:lstStyle/>
        <a:p>
          <a:endParaRPr lang="en-US"/>
        </a:p>
      </dgm:t>
    </dgm:pt>
    <dgm:pt modelId="{55502ED5-6152-4477-B23C-66FD780D4B59}" type="sibTrans" cxnId="{230AFF3D-2BD6-4367-9567-2BB46C082221}">
      <dgm:prSet/>
      <dgm:spPr/>
      <dgm:t>
        <a:bodyPr/>
        <a:lstStyle/>
        <a:p>
          <a:endParaRPr lang="en-US"/>
        </a:p>
      </dgm:t>
    </dgm:pt>
    <dgm:pt modelId="{32D8A464-AECF-4606-863E-FDEA08C1C8DB}">
      <dgm:prSet/>
      <dgm:spPr/>
      <dgm:t>
        <a:bodyPr/>
        <a:lstStyle/>
        <a:p>
          <a:r>
            <a:rPr lang="en-US" b="0" i="0" dirty="0"/>
            <a:t>Synergy with business goals</a:t>
          </a:r>
          <a:endParaRPr lang="en-US" dirty="0"/>
        </a:p>
      </dgm:t>
    </dgm:pt>
    <dgm:pt modelId="{C5F6F902-822C-4ACE-8C08-7BC7DD7E5C07}" type="parTrans" cxnId="{9A4D6F24-789E-4938-8BE1-7F3EE0A3F22E}">
      <dgm:prSet/>
      <dgm:spPr/>
      <dgm:t>
        <a:bodyPr/>
        <a:lstStyle/>
        <a:p>
          <a:endParaRPr lang="en-US"/>
        </a:p>
      </dgm:t>
    </dgm:pt>
    <dgm:pt modelId="{AFDF4F91-C040-4987-BED8-151AA47FA9EB}" type="sibTrans" cxnId="{9A4D6F24-789E-4938-8BE1-7F3EE0A3F22E}">
      <dgm:prSet/>
      <dgm:spPr/>
      <dgm:t>
        <a:bodyPr/>
        <a:lstStyle/>
        <a:p>
          <a:endParaRPr lang="en-US"/>
        </a:p>
      </dgm:t>
    </dgm:pt>
    <dgm:pt modelId="{37F34B25-1076-4D11-8664-924B4A881EFF}">
      <dgm:prSet/>
      <dgm:spPr/>
      <dgm:t>
        <a:bodyPr/>
        <a:lstStyle/>
        <a:p>
          <a:r>
            <a:rPr lang="en-US" b="1" i="0" dirty="0"/>
            <a:t>Proactive</a:t>
          </a:r>
          <a:endParaRPr lang="en-US" b="1" dirty="0"/>
        </a:p>
      </dgm:t>
    </dgm:pt>
    <dgm:pt modelId="{C0502031-45FD-4665-9079-4FDA25DE798D}" type="parTrans" cxnId="{D9DC41FE-4202-4A83-9452-A06A3C9FBD62}">
      <dgm:prSet/>
      <dgm:spPr/>
      <dgm:t>
        <a:bodyPr/>
        <a:lstStyle/>
        <a:p>
          <a:endParaRPr lang="en-US"/>
        </a:p>
      </dgm:t>
    </dgm:pt>
    <dgm:pt modelId="{0A2A3385-18CE-4026-8FDE-6CB8F98B61BE}" type="sibTrans" cxnId="{D9DC41FE-4202-4A83-9452-A06A3C9FBD62}">
      <dgm:prSet/>
      <dgm:spPr/>
      <dgm:t>
        <a:bodyPr/>
        <a:lstStyle/>
        <a:p>
          <a:endParaRPr lang="en-US"/>
        </a:p>
      </dgm:t>
    </dgm:pt>
    <dgm:pt modelId="{34693811-CF49-4F86-8D52-06C0817EA124}">
      <dgm:prSet/>
      <dgm:spPr/>
      <dgm:t>
        <a:bodyPr/>
        <a:lstStyle/>
        <a:p>
          <a:r>
            <a:rPr lang="en-US" b="0" i="0" dirty="0"/>
            <a:t>Risk focused</a:t>
          </a:r>
          <a:endParaRPr lang="en-US" dirty="0"/>
        </a:p>
      </dgm:t>
    </dgm:pt>
    <dgm:pt modelId="{75D8ECD8-0F3E-463D-9A32-0720B0EFBCAC}" type="parTrans" cxnId="{1BCC5583-03EB-4465-A8A2-C7E6B0EBAF21}">
      <dgm:prSet/>
      <dgm:spPr/>
      <dgm:t>
        <a:bodyPr/>
        <a:lstStyle/>
        <a:p>
          <a:endParaRPr lang="en-US"/>
        </a:p>
      </dgm:t>
    </dgm:pt>
    <dgm:pt modelId="{E6C52854-4B4D-4EF0-9C72-1480AE3580FF}" type="sibTrans" cxnId="{1BCC5583-03EB-4465-A8A2-C7E6B0EBAF21}">
      <dgm:prSet/>
      <dgm:spPr/>
      <dgm:t>
        <a:bodyPr/>
        <a:lstStyle/>
        <a:p>
          <a:endParaRPr lang="en-US"/>
        </a:p>
      </dgm:t>
    </dgm:pt>
    <dgm:pt modelId="{88502470-4F9D-436F-A0BE-CACF65E98C33}">
      <dgm:prSet/>
      <dgm:spPr/>
      <dgm:t>
        <a:bodyPr/>
        <a:lstStyle/>
        <a:p>
          <a:r>
            <a:rPr lang="en-US" b="1" i="0" dirty="0"/>
            <a:t>Intelligent</a:t>
          </a:r>
          <a:endParaRPr lang="en-US" b="1" dirty="0"/>
        </a:p>
      </dgm:t>
    </dgm:pt>
    <dgm:pt modelId="{52E2DA7D-2A97-4CAC-BE1E-109B4378B61D}" type="parTrans" cxnId="{D291DDE2-0725-4797-A2C6-8E912E5694F2}">
      <dgm:prSet/>
      <dgm:spPr/>
      <dgm:t>
        <a:bodyPr/>
        <a:lstStyle/>
        <a:p>
          <a:endParaRPr lang="en-US"/>
        </a:p>
      </dgm:t>
    </dgm:pt>
    <dgm:pt modelId="{C8759BAD-B282-43DE-9952-76D3938F5CE9}" type="sibTrans" cxnId="{D291DDE2-0725-4797-A2C6-8E912E5694F2}">
      <dgm:prSet/>
      <dgm:spPr/>
      <dgm:t>
        <a:bodyPr/>
        <a:lstStyle/>
        <a:p>
          <a:endParaRPr lang="en-US"/>
        </a:p>
      </dgm:t>
    </dgm:pt>
    <dgm:pt modelId="{0433D081-E700-4FAA-AA55-3C3519118D95}">
      <dgm:prSet/>
      <dgm:spPr/>
      <dgm:t>
        <a:bodyPr/>
        <a:lstStyle/>
        <a:p>
          <a:r>
            <a:rPr lang="en-US" b="0" i="0" dirty="0"/>
            <a:t>Integrated</a:t>
          </a:r>
          <a:endParaRPr lang="en-US" dirty="0"/>
        </a:p>
      </dgm:t>
    </dgm:pt>
    <dgm:pt modelId="{903DD2EF-4336-4FFC-B8BC-5B0E92DA8DF3}" type="parTrans" cxnId="{07966403-721E-438E-A764-5231966F4F85}">
      <dgm:prSet/>
      <dgm:spPr/>
      <dgm:t>
        <a:bodyPr/>
        <a:lstStyle/>
        <a:p>
          <a:endParaRPr lang="en-US"/>
        </a:p>
      </dgm:t>
    </dgm:pt>
    <dgm:pt modelId="{64E3E352-2934-46F2-9E43-F4A218C65CA8}" type="sibTrans" cxnId="{07966403-721E-438E-A764-5231966F4F85}">
      <dgm:prSet/>
      <dgm:spPr/>
      <dgm:t>
        <a:bodyPr/>
        <a:lstStyle/>
        <a:p>
          <a:endParaRPr lang="en-US"/>
        </a:p>
      </dgm:t>
    </dgm:pt>
    <dgm:pt modelId="{F9A42F6C-315B-43E3-B03F-D1FBCC5F97A0}">
      <dgm:prSet/>
      <dgm:spPr/>
      <dgm:t>
        <a:bodyPr/>
        <a:lstStyle/>
        <a:p>
          <a:r>
            <a:rPr lang="en-US" b="1" i="0" dirty="0"/>
            <a:t>Adaptable</a:t>
          </a:r>
          <a:endParaRPr lang="en-US" b="1" dirty="0"/>
        </a:p>
      </dgm:t>
    </dgm:pt>
    <dgm:pt modelId="{4E64393D-E181-47DB-90FC-78E0AD792B15}" type="parTrans" cxnId="{D7ED67BD-2B4A-4498-A7DD-4A842807065C}">
      <dgm:prSet/>
      <dgm:spPr/>
      <dgm:t>
        <a:bodyPr/>
        <a:lstStyle/>
        <a:p>
          <a:endParaRPr lang="en-US"/>
        </a:p>
      </dgm:t>
    </dgm:pt>
    <dgm:pt modelId="{57305784-8C38-4AC7-B3B3-BDA4AAC62B38}" type="sibTrans" cxnId="{D7ED67BD-2B4A-4498-A7DD-4A842807065C}">
      <dgm:prSet/>
      <dgm:spPr/>
      <dgm:t>
        <a:bodyPr/>
        <a:lstStyle/>
        <a:p>
          <a:endParaRPr lang="en-US"/>
        </a:p>
      </dgm:t>
    </dgm:pt>
    <dgm:pt modelId="{C27D3346-C1EB-46BD-A71F-552D1B3F9DC6}">
      <dgm:prSet/>
      <dgm:spPr/>
      <dgm:t>
        <a:bodyPr/>
        <a:lstStyle/>
        <a:p>
          <a:r>
            <a:rPr lang="en-US" b="0" i="0" dirty="0"/>
            <a:t>User experience focused</a:t>
          </a:r>
          <a:endParaRPr lang="en-US" dirty="0"/>
        </a:p>
      </dgm:t>
    </dgm:pt>
    <dgm:pt modelId="{69B5ECAD-1F79-49C6-86E9-EA7D7C3E6DFC}" type="parTrans" cxnId="{9322C237-DC2A-4A4F-B9E8-47A8FBEB23BE}">
      <dgm:prSet/>
      <dgm:spPr/>
      <dgm:t>
        <a:bodyPr/>
        <a:lstStyle/>
        <a:p>
          <a:endParaRPr lang="en-US"/>
        </a:p>
      </dgm:t>
    </dgm:pt>
    <dgm:pt modelId="{5D710588-C394-46EB-BA90-244DCA67E1D9}" type="sibTrans" cxnId="{9322C237-DC2A-4A4F-B9E8-47A8FBEB23BE}">
      <dgm:prSet/>
      <dgm:spPr/>
      <dgm:t>
        <a:bodyPr/>
        <a:lstStyle/>
        <a:p>
          <a:endParaRPr lang="en-US"/>
        </a:p>
      </dgm:t>
    </dgm:pt>
    <dgm:pt modelId="{F1824E34-D199-41DE-B861-F2C9AB4FA78E}">
      <dgm:prSet/>
      <dgm:spPr/>
      <dgm:t>
        <a:bodyPr/>
        <a:lstStyle/>
        <a:p>
          <a:r>
            <a:rPr lang="en-US" b="0" i="0" dirty="0"/>
            <a:t>Future state centric</a:t>
          </a:r>
          <a:endParaRPr lang="en-US" dirty="0"/>
        </a:p>
      </dgm:t>
    </dgm:pt>
    <dgm:pt modelId="{D7667BD6-1857-42DE-95F3-5C97FFA51DEE}" type="parTrans" cxnId="{E5FAD69F-ACFE-48B4-846A-1E4A26769B54}">
      <dgm:prSet/>
      <dgm:spPr/>
    </dgm:pt>
    <dgm:pt modelId="{6106FD8D-C11D-4609-ABB1-7985D37693E6}" type="sibTrans" cxnId="{E5FAD69F-ACFE-48B4-846A-1E4A26769B54}">
      <dgm:prSet/>
      <dgm:spPr/>
    </dgm:pt>
    <dgm:pt modelId="{0D180036-4138-448F-9C31-D2B21DBC0FA1}">
      <dgm:prSet/>
      <dgm:spPr/>
      <dgm:t>
        <a:bodyPr/>
        <a:lstStyle/>
        <a:p>
          <a:r>
            <a:rPr lang="en-US" b="0" i="0" dirty="0"/>
            <a:t>Integrated with workspace</a:t>
          </a:r>
          <a:endParaRPr lang="en-US" dirty="0"/>
        </a:p>
      </dgm:t>
    </dgm:pt>
    <dgm:pt modelId="{07BE3719-14B2-4BF6-9359-1E2E495BF5FD}" type="parTrans" cxnId="{2C6CE2A1-0B42-4048-A6EC-B00606871F57}">
      <dgm:prSet/>
      <dgm:spPr/>
    </dgm:pt>
    <dgm:pt modelId="{F5192839-A1E7-42A3-A780-BBC0F7211020}" type="sibTrans" cxnId="{2C6CE2A1-0B42-4048-A6EC-B00606871F57}">
      <dgm:prSet/>
      <dgm:spPr/>
    </dgm:pt>
    <dgm:pt modelId="{078F1064-7DD2-46A6-9D5E-2F7007E68F5E}">
      <dgm:prSet/>
      <dgm:spPr/>
      <dgm:t>
        <a:bodyPr/>
        <a:lstStyle/>
        <a:p>
          <a:r>
            <a:rPr lang="en-US" b="0" i="0" dirty="0"/>
            <a:t>Pre-emptive</a:t>
          </a:r>
          <a:endParaRPr lang="en-US" dirty="0"/>
        </a:p>
      </dgm:t>
    </dgm:pt>
    <dgm:pt modelId="{4BC7D096-B14E-41F0-9E74-F07A7B0D7B36}" type="parTrans" cxnId="{BD9CD84E-B686-4A71-B77C-6BD7BD1F4A1C}">
      <dgm:prSet/>
      <dgm:spPr/>
    </dgm:pt>
    <dgm:pt modelId="{CCE6B15B-45F2-4AF1-BC62-61489D2A7566}" type="sibTrans" cxnId="{BD9CD84E-B686-4A71-B77C-6BD7BD1F4A1C}">
      <dgm:prSet/>
      <dgm:spPr/>
    </dgm:pt>
    <dgm:pt modelId="{A6212446-0CF3-4227-A2E9-C172C53113E0}">
      <dgm:prSet/>
      <dgm:spPr/>
      <dgm:t>
        <a:bodyPr/>
        <a:lstStyle/>
        <a:p>
          <a:r>
            <a:rPr lang="en-US" dirty="0"/>
            <a:t>Sponsored</a:t>
          </a:r>
        </a:p>
      </dgm:t>
    </dgm:pt>
    <dgm:pt modelId="{CC3FB082-A233-424C-A525-295497B04254}" type="parTrans" cxnId="{5F964A91-CDB7-4E0D-835C-FAA2DBB9E673}">
      <dgm:prSet/>
      <dgm:spPr/>
    </dgm:pt>
    <dgm:pt modelId="{D5CCC2D1-68F2-4C40-9555-23663316ABC3}" type="sibTrans" cxnId="{5F964A91-CDB7-4E0D-835C-FAA2DBB9E673}">
      <dgm:prSet/>
      <dgm:spPr/>
    </dgm:pt>
    <dgm:pt modelId="{4FE6C2B1-5415-4251-A8A7-070BD583CB3A}">
      <dgm:prSet/>
      <dgm:spPr/>
      <dgm:t>
        <a:bodyPr/>
        <a:lstStyle/>
        <a:p>
          <a:r>
            <a:rPr lang="en-US" b="0" i="0" dirty="0"/>
            <a:t>Efficient</a:t>
          </a:r>
          <a:endParaRPr lang="en-US" dirty="0"/>
        </a:p>
      </dgm:t>
    </dgm:pt>
    <dgm:pt modelId="{7BC615A8-CAE6-4A34-B213-27E895BF578A}" type="parTrans" cxnId="{D6F94347-ABFB-4744-AA01-1C7E437C78F1}">
      <dgm:prSet/>
      <dgm:spPr/>
    </dgm:pt>
    <dgm:pt modelId="{140631A6-3C6F-40F4-8285-77BBD82C6375}" type="sibTrans" cxnId="{D6F94347-ABFB-4744-AA01-1C7E437C78F1}">
      <dgm:prSet/>
      <dgm:spPr/>
    </dgm:pt>
    <dgm:pt modelId="{873C63A4-B525-4994-AD08-B1343826E076}">
      <dgm:prSet/>
      <dgm:spPr/>
      <dgm:t>
        <a:bodyPr/>
        <a:lstStyle/>
        <a:p>
          <a:r>
            <a:rPr lang="en-US" b="0" i="0" dirty="0"/>
            <a:t>Modern</a:t>
          </a:r>
          <a:endParaRPr lang="en-US" dirty="0"/>
        </a:p>
      </dgm:t>
    </dgm:pt>
    <dgm:pt modelId="{CBEA2A34-F193-4A77-BFE0-499AD2EDA13D}" type="parTrans" cxnId="{206D19E3-5F31-41DF-AA06-83851CFFD697}">
      <dgm:prSet/>
      <dgm:spPr/>
    </dgm:pt>
    <dgm:pt modelId="{9B7F1D95-CB65-46F7-A01A-2C46BE865856}" type="sibTrans" cxnId="{206D19E3-5F31-41DF-AA06-83851CFFD697}">
      <dgm:prSet/>
      <dgm:spPr/>
    </dgm:pt>
    <dgm:pt modelId="{5F97FA73-3492-418D-9EFD-536E9645DB70}">
      <dgm:prSet/>
      <dgm:spPr/>
      <dgm:t>
        <a:bodyPr/>
        <a:lstStyle/>
        <a:p>
          <a:r>
            <a:rPr lang="en-US" dirty="0"/>
            <a:t>Data and measurement driven</a:t>
          </a:r>
        </a:p>
      </dgm:t>
    </dgm:pt>
    <dgm:pt modelId="{572FEBE6-8F60-4C5D-B58E-094E67A069C0}" type="parTrans" cxnId="{95196BD8-3833-46E5-8779-024C6C677AA5}">
      <dgm:prSet/>
      <dgm:spPr/>
    </dgm:pt>
    <dgm:pt modelId="{60614064-6769-43E6-A058-EF4A3C7147FD}" type="sibTrans" cxnId="{95196BD8-3833-46E5-8779-024C6C677AA5}">
      <dgm:prSet/>
      <dgm:spPr/>
    </dgm:pt>
    <dgm:pt modelId="{EE69A4E8-7717-4F89-9BF8-4D365590DE20}">
      <dgm:prSet/>
      <dgm:spPr/>
      <dgm:t>
        <a:bodyPr/>
        <a:lstStyle/>
        <a:p>
          <a:r>
            <a:rPr lang="en-US" b="0" i="0" dirty="0"/>
            <a:t>Modular and flexible</a:t>
          </a:r>
          <a:endParaRPr lang="en-US" dirty="0"/>
        </a:p>
      </dgm:t>
    </dgm:pt>
    <dgm:pt modelId="{C9A47F78-C631-42FF-BD03-AACF0AF1C049}" type="parTrans" cxnId="{5C64C4BD-7C4D-4C94-8003-0A1D8C38125F}">
      <dgm:prSet/>
      <dgm:spPr/>
    </dgm:pt>
    <dgm:pt modelId="{C956C8FA-A368-4A08-8F61-8B4034D7270B}" type="sibTrans" cxnId="{5C64C4BD-7C4D-4C94-8003-0A1D8C38125F}">
      <dgm:prSet/>
      <dgm:spPr/>
    </dgm:pt>
    <dgm:pt modelId="{F8DEF326-DEB4-495B-9AC3-E434DEFA31E8}">
      <dgm:prSet/>
      <dgm:spPr/>
      <dgm:t>
        <a:bodyPr/>
        <a:lstStyle/>
        <a:p>
          <a:r>
            <a:rPr lang="en-US" b="0" i="0" dirty="0"/>
            <a:t>Scalable</a:t>
          </a:r>
          <a:endParaRPr lang="en-US" dirty="0"/>
        </a:p>
      </dgm:t>
    </dgm:pt>
    <dgm:pt modelId="{33A0F8DC-1171-40A8-BA4E-7A52332A3397}" type="parTrans" cxnId="{F9108FB5-8786-4597-8F02-EF4EEC0B6EDD}">
      <dgm:prSet/>
      <dgm:spPr/>
    </dgm:pt>
    <dgm:pt modelId="{3F3DC500-06FF-4710-8800-31747176392A}" type="sibTrans" cxnId="{F9108FB5-8786-4597-8F02-EF4EEC0B6EDD}">
      <dgm:prSet/>
      <dgm:spPr/>
    </dgm:pt>
    <dgm:pt modelId="{58ED3B3E-9BFF-4554-A7CF-9DA380F70F47}">
      <dgm:prSet/>
      <dgm:spPr/>
      <dgm:t>
        <a:bodyPr/>
        <a:lstStyle/>
        <a:p>
          <a:r>
            <a:rPr lang="en-US" dirty="0"/>
            <a:t>Receptive</a:t>
          </a:r>
        </a:p>
      </dgm:t>
    </dgm:pt>
    <dgm:pt modelId="{2508A4B3-3887-4E80-9A8F-B668EE0076E5}" type="parTrans" cxnId="{21B57045-48D4-4190-B269-4DC4CB19471F}">
      <dgm:prSet/>
      <dgm:spPr/>
    </dgm:pt>
    <dgm:pt modelId="{8317B2F6-636F-48BB-868B-C23D9A563756}" type="sibTrans" cxnId="{21B57045-48D4-4190-B269-4DC4CB19471F}">
      <dgm:prSet/>
      <dgm:spPr/>
    </dgm:pt>
    <dgm:pt modelId="{0A3427B6-DE63-40C5-998D-6064493F307B}" type="pres">
      <dgm:prSet presAssocID="{431B06B8-AEB3-4C1E-A066-189823774B2F}" presName="Name0" presStyleCnt="0">
        <dgm:presLayoutVars>
          <dgm:dir/>
          <dgm:resizeHandles val="exact"/>
        </dgm:presLayoutVars>
      </dgm:prSet>
      <dgm:spPr/>
    </dgm:pt>
    <dgm:pt modelId="{8846B166-53D8-4E74-BE76-CD89C6D37413}" type="pres">
      <dgm:prSet presAssocID="{431B06B8-AEB3-4C1E-A066-189823774B2F}" presName="cycle" presStyleCnt="0"/>
      <dgm:spPr/>
    </dgm:pt>
    <dgm:pt modelId="{F735BAEE-9D89-4971-8DBE-A5C7A32B3599}" type="pres">
      <dgm:prSet presAssocID="{D1D91B9B-1390-4D32-82CA-199071890972}" presName="nodeFirstNode" presStyleLbl="node1" presStyleIdx="0" presStyleCnt="4">
        <dgm:presLayoutVars>
          <dgm:bulletEnabled val="1"/>
        </dgm:presLayoutVars>
      </dgm:prSet>
      <dgm:spPr/>
    </dgm:pt>
    <dgm:pt modelId="{F7306302-98B0-41F9-8071-D10F26DC355E}" type="pres">
      <dgm:prSet presAssocID="{55502ED5-6152-4477-B23C-66FD780D4B59}" presName="sibTransFirstNode" presStyleLbl="bgShp" presStyleIdx="0" presStyleCnt="1"/>
      <dgm:spPr/>
    </dgm:pt>
    <dgm:pt modelId="{90961FD8-03A9-4046-9E7F-E43CFA3011E8}" type="pres">
      <dgm:prSet presAssocID="{37F34B25-1076-4D11-8664-924B4A881EFF}" presName="nodeFollowingNodes" presStyleLbl="node1" presStyleIdx="1" presStyleCnt="4">
        <dgm:presLayoutVars>
          <dgm:bulletEnabled val="1"/>
        </dgm:presLayoutVars>
      </dgm:prSet>
      <dgm:spPr/>
    </dgm:pt>
    <dgm:pt modelId="{188E1826-0E2C-4BF6-8D6A-81F610657985}" type="pres">
      <dgm:prSet presAssocID="{88502470-4F9D-436F-A0BE-CACF65E98C33}" presName="nodeFollowingNodes" presStyleLbl="node1" presStyleIdx="2" presStyleCnt="4">
        <dgm:presLayoutVars>
          <dgm:bulletEnabled val="1"/>
        </dgm:presLayoutVars>
      </dgm:prSet>
      <dgm:spPr/>
    </dgm:pt>
    <dgm:pt modelId="{5D8438F9-82B6-4FBC-BBB4-A018975EBA00}" type="pres">
      <dgm:prSet presAssocID="{F9A42F6C-315B-43E3-B03F-D1FBCC5F97A0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07966403-721E-438E-A764-5231966F4F85}" srcId="{88502470-4F9D-436F-A0BE-CACF65E98C33}" destId="{0433D081-E700-4FAA-AA55-3C3519118D95}" srcOrd="0" destOrd="0" parTransId="{903DD2EF-4336-4FFC-B8BC-5B0E92DA8DF3}" sibTransId="{64E3E352-2934-46F2-9E43-F4A218C65CA8}"/>
    <dgm:cxn modelId="{51422305-5257-45BC-BDC2-CDC3F75A402D}" type="presOf" srcId="{C27D3346-C1EB-46BD-A71F-552D1B3F9DC6}" destId="{5D8438F9-82B6-4FBC-BBB4-A018975EBA00}" srcOrd="0" destOrd="1" presId="urn:microsoft.com/office/officeart/2005/8/layout/cycle3"/>
    <dgm:cxn modelId="{10ECA809-860F-470C-A53C-2E1706818F19}" type="presOf" srcId="{431B06B8-AEB3-4C1E-A066-189823774B2F}" destId="{0A3427B6-DE63-40C5-998D-6064493F307B}" srcOrd="0" destOrd="0" presId="urn:microsoft.com/office/officeart/2005/8/layout/cycle3"/>
    <dgm:cxn modelId="{17112522-3FD3-4507-98AE-CF7492083383}" type="presOf" srcId="{A6212446-0CF3-4227-A2E9-C172C53113E0}" destId="{90961FD8-03A9-4046-9E7F-E43CFA3011E8}" srcOrd="0" destOrd="3" presId="urn:microsoft.com/office/officeart/2005/8/layout/cycle3"/>
    <dgm:cxn modelId="{9A4D6F24-789E-4938-8BE1-7F3EE0A3F22E}" srcId="{D1D91B9B-1390-4D32-82CA-199071890972}" destId="{32D8A464-AECF-4606-863E-FDEA08C1C8DB}" srcOrd="0" destOrd="0" parTransId="{C5F6F902-822C-4ACE-8C08-7BC7DD7E5C07}" sibTransId="{AFDF4F91-C040-4987-BED8-151AA47FA9EB}"/>
    <dgm:cxn modelId="{77CBBF32-A4B3-4226-8510-11F0DFF4456E}" type="presOf" srcId="{34693811-CF49-4F86-8D52-06C0817EA124}" destId="{90961FD8-03A9-4046-9E7F-E43CFA3011E8}" srcOrd="0" destOrd="1" presId="urn:microsoft.com/office/officeart/2005/8/layout/cycle3"/>
    <dgm:cxn modelId="{9322C237-DC2A-4A4F-B9E8-47A8FBEB23BE}" srcId="{F9A42F6C-315B-43E3-B03F-D1FBCC5F97A0}" destId="{C27D3346-C1EB-46BD-A71F-552D1B3F9DC6}" srcOrd="0" destOrd="0" parTransId="{69B5ECAD-1F79-49C6-86E9-EA7D7C3E6DFC}" sibTransId="{5D710588-C394-46EB-BA90-244DCA67E1D9}"/>
    <dgm:cxn modelId="{230AFF3D-2BD6-4367-9567-2BB46C082221}" srcId="{431B06B8-AEB3-4C1E-A066-189823774B2F}" destId="{D1D91B9B-1390-4D32-82CA-199071890972}" srcOrd="0" destOrd="0" parTransId="{4E4F4A4B-4FEE-4285-8696-6BB224790C2F}" sibTransId="{55502ED5-6152-4477-B23C-66FD780D4B59}"/>
    <dgm:cxn modelId="{139C523F-45EC-407A-9E68-B7A97472B54E}" type="presOf" srcId="{EE69A4E8-7717-4F89-9BF8-4D365590DE20}" destId="{5D8438F9-82B6-4FBC-BBB4-A018975EBA00}" srcOrd="0" destOrd="2" presId="urn:microsoft.com/office/officeart/2005/8/layout/cycle3"/>
    <dgm:cxn modelId="{21B57045-48D4-4190-B269-4DC4CB19471F}" srcId="{F9A42F6C-315B-43E3-B03F-D1FBCC5F97A0}" destId="{58ED3B3E-9BFF-4554-A7CF-9DA380F70F47}" srcOrd="3" destOrd="0" parTransId="{2508A4B3-3887-4E80-9A8F-B668EE0076E5}" sibTransId="{8317B2F6-636F-48BB-868B-C23D9A563756}"/>
    <dgm:cxn modelId="{D6F94347-ABFB-4744-AA01-1C7E437C78F1}" srcId="{88502470-4F9D-436F-A0BE-CACF65E98C33}" destId="{4FE6C2B1-5415-4251-A8A7-070BD583CB3A}" srcOrd="1" destOrd="0" parTransId="{7BC615A8-CAE6-4A34-B213-27E895BF578A}" sibTransId="{140631A6-3C6F-40F4-8285-77BBD82C6375}"/>
    <dgm:cxn modelId="{E3B2AD67-3835-459A-87DB-EF87597BAA77}" type="presOf" srcId="{873C63A4-B525-4994-AD08-B1343826E076}" destId="{188E1826-0E2C-4BF6-8D6A-81F610657985}" srcOrd="0" destOrd="3" presId="urn:microsoft.com/office/officeart/2005/8/layout/cycle3"/>
    <dgm:cxn modelId="{2454E84A-CE70-4609-8A52-B7FF798687F6}" type="presOf" srcId="{F1824E34-D199-41DE-B861-F2C9AB4FA78E}" destId="{F735BAEE-9D89-4971-8DBE-A5C7A32B3599}" srcOrd="0" destOrd="2" presId="urn:microsoft.com/office/officeart/2005/8/layout/cycle3"/>
    <dgm:cxn modelId="{BD9CD84E-B686-4A71-B77C-6BD7BD1F4A1C}" srcId="{37F34B25-1076-4D11-8664-924B4A881EFF}" destId="{078F1064-7DD2-46A6-9D5E-2F7007E68F5E}" srcOrd="1" destOrd="0" parTransId="{4BC7D096-B14E-41F0-9E74-F07A7B0D7B36}" sibTransId="{CCE6B15B-45F2-4AF1-BC62-61489D2A7566}"/>
    <dgm:cxn modelId="{75691673-4F13-4E3A-BCA5-EB595197A5EF}" type="presOf" srcId="{D1D91B9B-1390-4D32-82CA-199071890972}" destId="{F735BAEE-9D89-4971-8DBE-A5C7A32B3599}" srcOrd="0" destOrd="0" presId="urn:microsoft.com/office/officeart/2005/8/layout/cycle3"/>
    <dgm:cxn modelId="{1ED01E55-2608-465B-8B3D-313598EE7E8F}" type="presOf" srcId="{078F1064-7DD2-46A6-9D5E-2F7007E68F5E}" destId="{90961FD8-03A9-4046-9E7F-E43CFA3011E8}" srcOrd="0" destOrd="2" presId="urn:microsoft.com/office/officeart/2005/8/layout/cycle3"/>
    <dgm:cxn modelId="{1BCC5583-03EB-4465-A8A2-C7E6B0EBAF21}" srcId="{37F34B25-1076-4D11-8664-924B4A881EFF}" destId="{34693811-CF49-4F86-8D52-06C0817EA124}" srcOrd="0" destOrd="0" parTransId="{75D8ECD8-0F3E-463D-9A32-0720B0EFBCAC}" sibTransId="{E6C52854-4B4D-4EF0-9C72-1480AE3580FF}"/>
    <dgm:cxn modelId="{A170888B-FF5E-4084-8938-D99DD27211FF}" type="presOf" srcId="{F8DEF326-DEB4-495B-9AC3-E434DEFA31E8}" destId="{5D8438F9-82B6-4FBC-BBB4-A018975EBA00}" srcOrd="0" destOrd="3" presId="urn:microsoft.com/office/officeart/2005/8/layout/cycle3"/>
    <dgm:cxn modelId="{412B108E-D302-4150-954A-27C207F42845}" type="presOf" srcId="{4FE6C2B1-5415-4251-A8A7-070BD583CB3A}" destId="{188E1826-0E2C-4BF6-8D6A-81F610657985}" srcOrd="0" destOrd="2" presId="urn:microsoft.com/office/officeart/2005/8/layout/cycle3"/>
    <dgm:cxn modelId="{5F964A91-CDB7-4E0D-835C-FAA2DBB9E673}" srcId="{37F34B25-1076-4D11-8664-924B4A881EFF}" destId="{A6212446-0CF3-4227-A2E9-C172C53113E0}" srcOrd="2" destOrd="0" parTransId="{CC3FB082-A233-424C-A525-295497B04254}" sibTransId="{D5CCC2D1-68F2-4C40-9555-23663316ABC3}"/>
    <dgm:cxn modelId="{B0A84997-A307-4C34-8368-47589A8AB472}" type="presOf" srcId="{F9A42F6C-315B-43E3-B03F-D1FBCC5F97A0}" destId="{5D8438F9-82B6-4FBC-BBB4-A018975EBA00}" srcOrd="0" destOrd="0" presId="urn:microsoft.com/office/officeart/2005/8/layout/cycle3"/>
    <dgm:cxn modelId="{E5FAD69F-ACFE-48B4-846A-1E4A26769B54}" srcId="{D1D91B9B-1390-4D32-82CA-199071890972}" destId="{F1824E34-D199-41DE-B861-F2C9AB4FA78E}" srcOrd="1" destOrd="0" parTransId="{D7667BD6-1857-42DE-95F3-5C97FFA51DEE}" sibTransId="{6106FD8D-C11D-4609-ABB1-7985D37693E6}"/>
    <dgm:cxn modelId="{2C6CE2A1-0B42-4048-A6EC-B00606871F57}" srcId="{D1D91B9B-1390-4D32-82CA-199071890972}" destId="{0D180036-4138-448F-9C31-D2B21DBC0FA1}" srcOrd="2" destOrd="0" parTransId="{07BE3719-14B2-4BF6-9359-1E2E495BF5FD}" sibTransId="{F5192839-A1E7-42A3-A780-BBC0F7211020}"/>
    <dgm:cxn modelId="{8B485DA4-CC3E-4B26-BA2A-DAD13AF0E55D}" type="presOf" srcId="{55502ED5-6152-4477-B23C-66FD780D4B59}" destId="{F7306302-98B0-41F9-8071-D10F26DC355E}" srcOrd="0" destOrd="0" presId="urn:microsoft.com/office/officeart/2005/8/layout/cycle3"/>
    <dgm:cxn modelId="{D6DEE3AD-78D1-4C80-98CA-38AF759C78A5}" type="presOf" srcId="{5F97FA73-3492-418D-9EFD-536E9645DB70}" destId="{188E1826-0E2C-4BF6-8D6A-81F610657985}" srcOrd="0" destOrd="4" presId="urn:microsoft.com/office/officeart/2005/8/layout/cycle3"/>
    <dgm:cxn modelId="{F9108FB5-8786-4597-8F02-EF4EEC0B6EDD}" srcId="{F9A42F6C-315B-43E3-B03F-D1FBCC5F97A0}" destId="{F8DEF326-DEB4-495B-9AC3-E434DEFA31E8}" srcOrd="2" destOrd="0" parTransId="{33A0F8DC-1171-40A8-BA4E-7A52332A3397}" sibTransId="{3F3DC500-06FF-4710-8800-31747176392A}"/>
    <dgm:cxn modelId="{B9356FB9-6BBF-4AF0-A736-38A20C51817A}" type="presOf" srcId="{88502470-4F9D-436F-A0BE-CACF65E98C33}" destId="{188E1826-0E2C-4BF6-8D6A-81F610657985}" srcOrd="0" destOrd="0" presId="urn:microsoft.com/office/officeart/2005/8/layout/cycle3"/>
    <dgm:cxn modelId="{D7ED67BD-2B4A-4498-A7DD-4A842807065C}" srcId="{431B06B8-AEB3-4C1E-A066-189823774B2F}" destId="{F9A42F6C-315B-43E3-B03F-D1FBCC5F97A0}" srcOrd="3" destOrd="0" parTransId="{4E64393D-E181-47DB-90FC-78E0AD792B15}" sibTransId="{57305784-8C38-4AC7-B3B3-BDA4AAC62B38}"/>
    <dgm:cxn modelId="{5C64C4BD-7C4D-4C94-8003-0A1D8C38125F}" srcId="{F9A42F6C-315B-43E3-B03F-D1FBCC5F97A0}" destId="{EE69A4E8-7717-4F89-9BF8-4D365590DE20}" srcOrd="1" destOrd="0" parTransId="{C9A47F78-C631-42FF-BD03-AACF0AF1C049}" sibTransId="{C956C8FA-A368-4A08-8F61-8B4034D7270B}"/>
    <dgm:cxn modelId="{008296CD-D666-4573-A758-145D58FC5C8E}" type="presOf" srcId="{58ED3B3E-9BFF-4554-A7CF-9DA380F70F47}" destId="{5D8438F9-82B6-4FBC-BBB4-A018975EBA00}" srcOrd="0" destOrd="4" presId="urn:microsoft.com/office/officeart/2005/8/layout/cycle3"/>
    <dgm:cxn modelId="{ED353BD5-A977-41D0-B7ED-42CCAB679F05}" type="presOf" srcId="{37F34B25-1076-4D11-8664-924B4A881EFF}" destId="{90961FD8-03A9-4046-9E7F-E43CFA3011E8}" srcOrd="0" destOrd="0" presId="urn:microsoft.com/office/officeart/2005/8/layout/cycle3"/>
    <dgm:cxn modelId="{95196BD8-3833-46E5-8779-024C6C677AA5}" srcId="{88502470-4F9D-436F-A0BE-CACF65E98C33}" destId="{5F97FA73-3492-418D-9EFD-536E9645DB70}" srcOrd="3" destOrd="0" parTransId="{572FEBE6-8F60-4C5D-B58E-094E67A069C0}" sibTransId="{60614064-6769-43E6-A058-EF4A3C7147FD}"/>
    <dgm:cxn modelId="{D291DDE2-0725-4797-A2C6-8E912E5694F2}" srcId="{431B06B8-AEB3-4C1E-A066-189823774B2F}" destId="{88502470-4F9D-436F-A0BE-CACF65E98C33}" srcOrd="2" destOrd="0" parTransId="{52E2DA7D-2A97-4CAC-BE1E-109B4378B61D}" sibTransId="{C8759BAD-B282-43DE-9952-76D3938F5CE9}"/>
    <dgm:cxn modelId="{206D19E3-5F31-41DF-AA06-83851CFFD697}" srcId="{88502470-4F9D-436F-A0BE-CACF65E98C33}" destId="{873C63A4-B525-4994-AD08-B1343826E076}" srcOrd="2" destOrd="0" parTransId="{CBEA2A34-F193-4A77-BFE0-499AD2EDA13D}" sibTransId="{9B7F1D95-CB65-46F7-A01A-2C46BE865856}"/>
    <dgm:cxn modelId="{6B1C09E6-D489-4F15-A9B7-693DBB66B0A2}" type="presOf" srcId="{32D8A464-AECF-4606-863E-FDEA08C1C8DB}" destId="{F735BAEE-9D89-4971-8DBE-A5C7A32B3599}" srcOrd="0" destOrd="1" presId="urn:microsoft.com/office/officeart/2005/8/layout/cycle3"/>
    <dgm:cxn modelId="{9EFB9AE8-2083-4D0A-A6B7-F15D47CDE30C}" type="presOf" srcId="{0433D081-E700-4FAA-AA55-3C3519118D95}" destId="{188E1826-0E2C-4BF6-8D6A-81F610657985}" srcOrd="0" destOrd="1" presId="urn:microsoft.com/office/officeart/2005/8/layout/cycle3"/>
    <dgm:cxn modelId="{31E4FCFB-011C-468B-B4C5-EDA51825346C}" type="presOf" srcId="{0D180036-4138-448F-9C31-D2B21DBC0FA1}" destId="{F735BAEE-9D89-4971-8DBE-A5C7A32B3599}" srcOrd="0" destOrd="3" presId="urn:microsoft.com/office/officeart/2005/8/layout/cycle3"/>
    <dgm:cxn modelId="{D9DC41FE-4202-4A83-9452-A06A3C9FBD62}" srcId="{431B06B8-AEB3-4C1E-A066-189823774B2F}" destId="{37F34B25-1076-4D11-8664-924B4A881EFF}" srcOrd="1" destOrd="0" parTransId="{C0502031-45FD-4665-9079-4FDA25DE798D}" sibTransId="{0A2A3385-18CE-4026-8FDE-6CB8F98B61BE}"/>
    <dgm:cxn modelId="{9A005E5D-4B76-44DE-B62A-4752084FD345}" type="presParOf" srcId="{0A3427B6-DE63-40C5-998D-6064493F307B}" destId="{8846B166-53D8-4E74-BE76-CD89C6D37413}" srcOrd="0" destOrd="0" presId="urn:microsoft.com/office/officeart/2005/8/layout/cycle3"/>
    <dgm:cxn modelId="{550A9373-F02A-48FC-8FE7-82AD433CD2D4}" type="presParOf" srcId="{8846B166-53D8-4E74-BE76-CD89C6D37413}" destId="{F735BAEE-9D89-4971-8DBE-A5C7A32B3599}" srcOrd="0" destOrd="0" presId="urn:microsoft.com/office/officeart/2005/8/layout/cycle3"/>
    <dgm:cxn modelId="{0903232E-DDC6-49DF-B327-603B09824C8B}" type="presParOf" srcId="{8846B166-53D8-4E74-BE76-CD89C6D37413}" destId="{F7306302-98B0-41F9-8071-D10F26DC355E}" srcOrd="1" destOrd="0" presId="urn:microsoft.com/office/officeart/2005/8/layout/cycle3"/>
    <dgm:cxn modelId="{233504AF-2F47-4A3B-B2B9-891E514C8089}" type="presParOf" srcId="{8846B166-53D8-4E74-BE76-CD89C6D37413}" destId="{90961FD8-03A9-4046-9E7F-E43CFA3011E8}" srcOrd="2" destOrd="0" presId="urn:microsoft.com/office/officeart/2005/8/layout/cycle3"/>
    <dgm:cxn modelId="{C470667F-39A5-4F8E-89E8-83B57E3DAB46}" type="presParOf" srcId="{8846B166-53D8-4E74-BE76-CD89C6D37413}" destId="{188E1826-0E2C-4BF6-8D6A-81F610657985}" srcOrd="3" destOrd="0" presId="urn:microsoft.com/office/officeart/2005/8/layout/cycle3"/>
    <dgm:cxn modelId="{B1B8DDBD-436B-45FC-8D4E-8FE51DABF2D1}" type="presParOf" srcId="{8846B166-53D8-4E74-BE76-CD89C6D37413}" destId="{5D8438F9-82B6-4FBC-BBB4-A018975EBA0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96B68B-11BD-4231-B47A-5220EC0C9FC2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5273D-E495-4BF8-A3D1-3EDA5F982ABB}">
      <dgm:prSet/>
      <dgm:spPr/>
      <dgm:t>
        <a:bodyPr/>
        <a:lstStyle/>
        <a:p>
          <a:r>
            <a:rPr lang="en-US" dirty="0"/>
            <a:t>What are my risks?</a:t>
          </a:r>
        </a:p>
      </dgm:t>
    </dgm:pt>
    <dgm:pt modelId="{B1705DC9-DFFC-4417-88FA-2EAC203AD6EE}" type="parTrans" cxnId="{7CD8B0EC-DCD2-4558-A12B-A6F455EC1677}">
      <dgm:prSet/>
      <dgm:spPr/>
      <dgm:t>
        <a:bodyPr/>
        <a:lstStyle/>
        <a:p>
          <a:endParaRPr lang="en-US"/>
        </a:p>
      </dgm:t>
    </dgm:pt>
    <dgm:pt modelId="{0E7E8689-96CE-474A-BF4F-19596F18595C}" type="sibTrans" cxnId="{7CD8B0EC-DCD2-4558-A12B-A6F455EC1677}">
      <dgm:prSet/>
      <dgm:spPr/>
      <dgm:t>
        <a:bodyPr/>
        <a:lstStyle/>
        <a:p>
          <a:endParaRPr lang="en-US"/>
        </a:p>
      </dgm:t>
    </dgm:pt>
    <dgm:pt modelId="{96629D97-F9EB-4C80-9C70-F7080A294C3E}">
      <dgm:prSet/>
      <dgm:spPr/>
      <dgm:t>
        <a:bodyPr/>
        <a:lstStyle/>
        <a:p>
          <a:r>
            <a:rPr lang="en-US" dirty="0"/>
            <a:t>Can my existing portfolio mitigate those risks?</a:t>
          </a:r>
        </a:p>
      </dgm:t>
    </dgm:pt>
    <dgm:pt modelId="{10E30779-147F-466F-B2EE-C6A830D0BBA1}" type="parTrans" cxnId="{491B59B0-E69B-4614-8CC1-C46F44498F22}">
      <dgm:prSet/>
      <dgm:spPr/>
      <dgm:t>
        <a:bodyPr/>
        <a:lstStyle/>
        <a:p>
          <a:endParaRPr lang="en-US"/>
        </a:p>
      </dgm:t>
    </dgm:pt>
    <dgm:pt modelId="{7E0C5143-CA57-44B6-99AF-A37E040A8522}" type="sibTrans" cxnId="{491B59B0-E69B-4614-8CC1-C46F44498F22}">
      <dgm:prSet/>
      <dgm:spPr/>
      <dgm:t>
        <a:bodyPr/>
        <a:lstStyle/>
        <a:p>
          <a:endParaRPr lang="en-US"/>
        </a:p>
      </dgm:t>
    </dgm:pt>
    <dgm:pt modelId="{62319631-6B94-4AAF-BA67-3D41CBB1C1DF}">
      <dgm:prSet/>
      <dgm:spPr/>
      <dgm:t>
        <a:bodyPr/>
        <a:lstStyle/>
        <a:p>
          <a:r>
            <a:rPr lang="en-US" dirty="0"/>
            <a:t>What is my risk tolerance?</a:t>
          </a:r>
        </a:p>
      </dgm:t>
    </dgm:pt>
    <dgm:pt modelId="{A0B0AD03-673A-4CD1-B35C-5CDFDC2C3E01}" type="parTrans" cxnId="{C58C7C03-E2B8-420D-96AE-D8B27C51C222}">
      <dgm:prSet/>
      <dgm:spPr/>
      <dgm:t>
        <a:bodyPr/>
        <a:lstStyle/>
        <a:p>
          <a:endParaRPr lang="en-US"/>
        </a:p>
      </dgm:t>
    </dgm:pt>
    <dgm:pt modelId="{94443290-8236-417A-A8F6-9EE89FA47366}" type="sibTrans" cxnId="{C58C7C03-E2B8-420D-96AE-D8B27C51C222}">
      <dgm:prSet/>
      <dgm:spPr/>
      <dgm:t>
        <a:bodyPr/>
        <a:lstStyle/>
        <a:p>
          <a:endParaRPr lang="en-US"/>
        </a:p>
      </dgm:t>
    </dgm:pt>
    <dgm:pt modelId="{42C4FBB6-C6C9-4F74-AE3D-56B219A63C5A}">
      <dgm:prSet/>
      <dgm:spPr/>
      <dgm:t>
        <a:bodyPr/>
        <a:lstStyle/>
        <a:p>
          <a:r>
            <a:rPr lang="en-US" dirty="0"/>
            <a:t>What are my peers doing?</a:t>
          </a:r>
        </a:p>
      </dgm:t>
    </dgm:pt>
    <dgm:pt modelId="{80B80A63-8054-4ED0-9558-2B326123190D}" type="parTrans" cxnId="{E7D267EA-50AB-49E0-AD98-9349602624F5}">
      <dgm:prSet/>
      <dgm:spPr/>
      <dgm:t>
        <a:bodyPr/>
        <a:lstStyle/>
        <a:p>
          <a:endParaRPr lang="en-US"/>
        </a:p>
      </dgm:t>
    </dgm:pt>
    <dgm:pt modelId="{4DDDE3C4-B6A3-43C2-AAC7-13BB0A57FE61}" type="sibTrans" cxnId="{E7D267EA-50AB-49E0-AD98-9349602624F5}">
      <dgm:prSet/>
      <dgm:spPr/>
      <dgm:t>
        <a:bodyPr/>
        <a:lstStyle/>
        <a:p>
          <a:endParaRPr lang="en-US"/>
        </a:p>
      </dgm:t>
    </dgm:pt>
    <dgm:pt modelId="{37D2D76A-5201-497F-A2D0-46AA0B63699F}">
      <dgm:prSet/>
      <dgm:spPr/>
      <dgm:t>
        <a:bodyPr/>
        <a:lstStyle/>
        <a:p>
          <a:r>
            <a:rPr lang="en-US" dirty="0"/>
            <a:t>Will it work in my environment?</a:t>
          </a:r>
        </a:p>
      </dgm:t>
    </dgm:pt>
    <dgm:pt modelId="{85527154-34EA-4E0E-B36F-367F1712A4CE}" type="parTrans" cxnId="{AD63D592-0C47-4C04-8214-3C861F5B7429}">
      <dgm:prSet/>
      <dgm:spPr/>
      <dgm:t>
        <a:bodyPr/>
        <a:lstStyle/>
        <a:p>
          <a:endParaRPr lang="en-US"/>
        </a:p>
      </dgm:t>
    </dgm:pt>
    <dgm:pt modelId="{C1614EDD-66B3-45C1-8BC8-F19B5307B058}" type="sibTrans" cxnId="{AD63D592-0C47-4C04-8214-3C861F5B7429}">
      <dgm:prSet/>
      <dgm:spPr/>
      <dgm:t>
        <a:bodyPr/>
        <a:lstStyle/>
        <a:p>
          <a:endParaRPr lang="en-US"/>
        </a:p>
      </dgm:t>
    </dgm:pt>
    <dgm:pt modelId="{B8B5F120-6AE4-41B4-8D65-4C9C183E4EA2}">
      <dgm:prSet/>
      <dgm:spPr/>
      <dgm:t>
        <a:bodyPr/>
        <a:lstStyle/>
        <a:p>
          <a:r>
            <a:rPr lang="en-US" dirty="0"/>
            <a:t>How do I responsibly deploy it?</a:t>
          </a:r>
        </a:p>
      </dgm:t>
    </dgm:pt>
    <dgm:pt modelId="{0E252303-2638-4A03-8E3A-6B9BD5135CBD}" type="parTrans" cxnId="{D7C1A80D-431A-45F0-936B-C425A937882B}">
      <dgm:prSet/>
      <dgm:spPr/>
      <dgm:t>
        <a:bodyPr/>
        <a:lstStyle/>
        <a:p>
          <a:endParaRPr lang="en-US"/>
        </a:p>
      </dgm:t>
    </dgm:pt>
    <dgm:pt modelId="{3EA7D523-2C0C-4151-B8A6-7B16EA11F452}" type="sibTrans" cxnId="{D7C1A80D-431A-45F0-936B-C425A937882B}">
      <dgm:prSet/>
      <dgm:spPr/>
      <dgm:t>
        <a:bodyPr/>
        <a:lstStyle/>
        <a:p>
          <a:endParaRPr lang="en-US"/>
        </a:p>
      </dgm:t>
    </dgm:pt>
    <dgm:pt modelId="{E080E76C-5B02-4A02-B247-C6C0F0D2BE35}" type="pres">
      <dgm:prSet presAssocID="{E096B68B-11BD-4231-B47A-5220EC0C9FC2}" presName="Name0" presStyleCnt="0">
        <dgm:presLayoutVars>
          <dgm:chMax val="7"/>
          <dgm:chPref val="7"/>
          <dgm:dir/>
        </dgm:presLayoutVars>
      </dgm:prSet>
      <dgm:spPr/>
    </dgm:pt>
    <dgm:pt modelId="{B7D9E1C5-376A-471C-B40D-B2025D925931}" type="pres">
      <dgm:prSet presAssocID="{E096B68B-11BD-4231-B47A-5220EC0C9FC2}" presName="Name1" presStyleCnt="0"/>
      <dgm:spPr/>
    </dgm:pt>
    <dgm:pt modelId="{947BDEAA-7508-4EBA-869E-57AADF76CA0E}" type="pres">
      <dgm:prSet presAssocID="{E096B68B-11BD-4231-B47A-5220EC0C9FC2}" presName="cycle" presStyleCnt="0"/>
      <dgm:spPr/>
    </dgm:pt>
    <dgm:pt modelId="{42D0E6ED-BE0A-416A-8693-02BC1E64D0B5}" type="pres">
      <dgm:prSet presAssocID="{E096B68B-11BD-4231-B47A-5220EC0C9FC2}" presName="srcNode" presStyleLbl="node1" presStyleIdx="0" presStyleCnt="6"/>
      <dgm:spPr/>
    </dgm:pt>
    <dgm:pt modelId="{974E2803-2521-4DEF-BE5D-E5AA7FF883A0}" type="pres">
      <dgm:prSet presAssocID="{E096B68B-11BD-4231-B47A-5220EC0C9FC2}" presName="conn" presStyleLbl="parChTrans1D2" presStyleIdx="0" presStyleCnt="1"/>
      <dgm:spPr/>
    </dgm:pt>
    <dgm:pt modelId="{2144B051-9B35-4F63-BA0D-28B979FA0BE8}" type="pres">
      <dgm:prSet presAssocID="{E096B68B-11BD-4231-B47A-5220EC0C9FC2}" presName="extraNode" presStyleLbl="node1" presStyleIdx="0" presStyleCnt="6"/>
      <dgm:spPr/>
    </dgm:pt>
    <dgm:pt modelId="{61802077-3878-4B16-B3FD-28B17103F263}" type="pres">
      <dgm:prSet presAssocID="{E096B68B-11BD-4231-B47A-5220EC0C9FC2}" presName="dstNode" presStyleLbl="node1" presStyleIdx="0" presStyleCnt="6"/>
      <dgm:spPr/>
    </dgm:pt>
    <dgm:pt modelId="{3926F87B-F938-4B19-A7A3-72FD21214BE8}" type="pres">
      <dgm:prSet presAssocID="{D0B5273D-E495-4BF8-A3D1-3EDA5F982ABB}" presName="text_1" presStyleLbl="node1" presStyleIdx="0" presStyleCnt="6">
        <dgm:presLayoutVars>
          <dgm:bulletEnabled val="1"/>
        </dgm:presLayoutVars>
      </dgm:prSet>
      <dgm:spPr/>
    </dgm:pt>
    <dgm:pt modelId="{22F4089A-8823-40DB-9035-E6A61917528C}" type="pres">
      <dgm:prSet presAssocID="{D0B5273D-E495-4BF8-A3D1-3EDA5F982ABB}" presName="accent_1" presStyleCnt="0"/>
      <dgm:spPr/>
    </dgm:pt>
    <dgm:pt modelId="{FDA391BA-912B-4CD7-B317-3303831858A4}" type="pres">
      <dgm:prSet presAssocID="{D0B5273D-E495-4BF8-A3D1-3EDA5F982ABB}" presName="accentRepeatNode" presStyleLbl="solidFgAcc1" presStyleIdx="0" presStyleCnt="6"/>
      <dgm:spPr/>
    </dgm:pt>
    <dgm:pt modelId="{5FF893B3-22A6-434E-B7F2-6AD6F10F9B16}" type="pres">
      <dgm:prSet presAssocID="{96629D97-F9EB-4C80-9C70-F7080A294C3E}" presName="text_2" presStyleLbl="node1" presStyleIdx="1" presStyleCnt="6">
        <dgm:presLayoutVars>
          <dgm:bulletEnabled val="1"/>
        </dgm:presLayoutVars>
      </dgm:prSet>
      <dgm:spPr/>
    </dgm:pt>
    <dgm:pt modelId="{B20CD7B3-9317-4C45-BA72-1112D2253E15}" type="pres">
      <dgm:prSet presAssocID="{96629D97-F9EB-4C80-9C70-F7080A294C3E}" presName="accent_2" presStyleCnt="0"/>
      <dgm:spPr/>
    </dgm:pt>
    <dgm:pt modelId="{50F5C1B4-6612-4EC4-B654-2CE2C53AF66F}" type="pres">
      <dgm:prSet presAssocID="{96629D97-F9EB-4C80-9C70-F7080A294C3E}" presName="accentRepeatNode" presStyleLbl="solidFgAcc1" presStyleIdx="1" presStyleCnt="6"/>
      <dgm:spPr/>
    </dgm:pt>
    <dgm:pt modelId="{30E4E30C-8590-494D-88C5-8884A9C1F42F}" type="pres">
      <dgm:prSet presAssocID="{62319631-6B94-4AAF-BA67-3D41CBB1C1DF}" presName="text_3" presStyleLbl="node1" presStyleIdx="2" presStyleCnt="6">
        <dgm:presLayoutVars>
          <dgm:bulletEnabled val="1"/>
        </dgm:presLayoutVars>
      </dgm:prSet>
      <dgm:spPr/>
    </dgm:pt>
    <dgm:pt modelId="{698AC4CF-B7EE-4180-BC77-DC00F5159205}" type="pres">
      <dgm:prSet presAssocID="{62319631-6B94-4AAF-BA67-3D41CBB1C1DF}" presName="accent_3" presStyleCnt="0"/>
      <dgm:spPr/>
    </dgm:pt>
    <dgm:pt modelId="{759AFEE2-F4A7-492D-A362-EE98EE5CBDF0}" type="pres">
      <dgm:prSet presAssocID="{62319631-6B94-4AAF-BA67-3D41CBB1C1DF}" presName="accentRepeatNode" presStyleLbl="solidFgAcc1" presStyleIdx="2" presStyleCnt="6"/>
      <dgm:spPr/>
    </dgm:pt>
    <dgm:pt modelId="{2FF1601B-E2CD-47E0-A837-18B912EB8646}" type="pres">
      <dgm:prSet presAssocID="{42C4FBB6-C6C9-4F74-AE3D-56B219A63C5A}" presName="text_4" presStyleLbl="node1" presStyleIdx="3" presStyleCnt="6">
        <dgm:presLayoutVars>
          <dgm:bulletEnabled val="1"/>
        </dgm:presLayoutVars>
      </dgm:prSet>
      <dgm:spPr/>
    </dgm:pt>
    <dgm:pt modelId="{87887C5D-6D84-4035-AFB2-06BA04A70C31}" type="pres">
      <dgm:prSet presAssocID="{42C4FBB6-C6C9-4F74-AE3D-56B219A63C5A}" presName="accent_4" presStyleCnt="0"/>
      <dgm:spPr/>
    </dgm:pt>
    <dgm:pt modelId="{2F1DFD33-3E5D-4463-892B-18B875406CE9}" type="pres">
      <dgm:prSet presAssocID="{42C4FBB6-C6C9-4F74-AE3D-56B219A63C5A}" presName="accentRepeatNode" presStyleLbl="solidFgAcc1" presStyleIdx="3" presStyleCnt="6"/>
      <dgm:spPr/>
    </dgm:pt>
    <dgm:pt modelId="{26C03A57-57E1-4B1A-A8F5-43CF2980339F}" type="pres">
      <dgm:prSet presAssocID="{37D2D76A-5201-497F-A2D0-46AA0B63699F}" presName="text_5" presStyleLbl="node1" presStyleIdx="4" presStyleCnt="6">
        <dgm:presLayoutVars>
          <dgm:bulletEnabled val="1"/>
        </dgm:presLayoutVars>
      </dgm:prSet>
      <dgm:spPr/>
    </dgm:pt>
    <dgm:pt modelId="{BD58AFDC-1494-44F3-9CD2-765DBCA16579}" type="pres">
      <dgm:prSet presAssocID="{37D2D76A-5201-497F-A2D0-46AA0B63699F}" presName="accent_5" presStyleCnt="0"/>
      <dgm:spPr/>
    </dgm:pt>
    <dgm:pt modelId="{FE638B76-DF5D-41ED-89EA-34DBAEB40D79}" type="pres">
      <dgm:prSet presAssocID="{37D2D76A-5201-497F-A2D0-46AA0B63699F}" presName="accentRepeatNode" presStyleLbl="solidFgAcc1" presStyleIdx="4" presStyleCnt="6"/>
      <dgm:spPr/>
    </dgm:pt>
    <dgm:pt modelId="{C99C303E-8D4E-4607-B6A8-CDC0475B18A0}" type="pres">
      <dgm:prSet presAssocID="{B8B5F120-6AE4-41B4-8D65-4C9C183E4EA2}" presName="text_6" presStyleLbl="node1" presStyleIdx="5" presStyleCnt="6">
        <dgm:presLayoutVars>
          <dgm:bulletEnabled val="1"/>
        </dgm:presLayoutVars>
      </dgm:prSet>
      <dgm:spPr/>
    </dgm:pt>
    <dgm:pt modelId="{E246548F-7E63-4DB1-A4EA-B5AF6DFE5978}" type="pres">
      <dgm:prSet presAssocID="{B8B5F120-6AE4-41B4-8D65-4C9C183E4EA2}" presName="accent_6" presStyleCnt="0"/>
      <dgm:spPr/>
    </dgm:pt>
    <dgm:pt modelId="{79ED256C-EE1F-4CCB-B569-5B11490BAEE2}" type="pres">
      <dgm:prSet presAssocID="{B8B5F120-6AE4-41B4-8D65-4C9C183E4EA2}" presName="accentRepeatNode" presStyleLbl="solidFgAcc1" presStyleIdx="5" presStyleCnt="6"/>
      <dgm:spPr/>
    </dgm:pt>
  </dgm:ptLst>
  <dgm:cxnLst>
    <dgm:cxn modelId="{C58C7C03-E2B8-420D-96AE-D8B27C51C222}" srcId="{E096B68B-11BD-4231-B47A-5220EC0C9FC2}" destId="{62319631-6B94-4AAF-BA67-3D41CBB1C1DF}" srcOrd="2" destOrd="0" parTransId="{A0B0AD03-673A-4CD1-B35C-5CDFDC2C3E01}" sibTransId="{94443290-8236-417A-A8F6-9EE89FA47366}"/>
    <dgm:cxn modelId="{D7C1A80D-431A-45F0-936B-C425A937882B}" srcId="{E096B68B-11BD-4231-B47A-5220EC0C9FC2}" destId="{B8B5F120-6AE4-41B4-8D65-4C9C183E4EA2}" srcOrd="5" destOrd="0" parTransId="{0E252303-2638-4A03-8E3A-6B9BD5135CBD}" sibTransId="{3EA7D523-2C0C-4151-B8A6-7B16EA11F452}"/>
    <dgm:cxn modelId="{D6FA4950-15A9-4C3D-89DD-6F236EADA300}" type="presOf" srcId="{62319631-6B94-4AAF-BA67-3D41CBB1C1DF}" destId="{30E4E30C-8590-494D-88C5-8884A9C1F42F}" srcOrd="0" destOrd="0" presId="urn:microsoft.com/office/officeart/2008/layout/VerticalCurvedList"/>
    <dgm:cxn modelId="{46AB6271-11B1-4C22-9BFF-8E3DD02A0C5C}" type="presOf" srcId="{0E7E8689-96CE-474A-BF4F-19596F18595C}" destId="{974E2803-2521-4DEF-BE5D-E5AA7FF883A0}" srcOrd="0" destOrd="0" presId="urn:microsoft.com/office/officeart/2008/layout/VerticalCurvedList"/>
    <dgm:cxn modelId="{ED561C56-DE71-456B-88EC-9827EB9B9A10}" type="presOf" srcId="{B8B5F120-6AE4-41B4-8D65-4C9C183E4EA2}" destId="{C99C303E-8D4E-4607-B6A8-CDC0475B18A0}" srcOrd="0" destOrd="0" presId="urn:microsoft.com/office/officeart/2008/layout/VerticalCurvedList"/>
    <dgm:cxn modelId="{AD63D592-0C47-4C04-8214-3C861F5B7429}" srcId="{E096B68B-11BD-4231-B47A-5220EC0C9FC2}" destId="{37D2D76A-5201-497F-A2D0-46AA0B63699F}" srcOrd="4" destOrd="0" parTransId="{85527154-34EA-4E0E-B36F-367F1712A4CE}" sibTransId="{C1614EDD-66B3-45C1-8BC8-F19B5307B058}"/>
    <dgm:cxn modelId="{952A4197-9414-46C7-B980-CB53D5F02ED3}" type="presOf" srcId="{37D2D76A-5201-497F-A2D0-46AA0B63699F}" destId="{26C03A57-57E1-4B1A-A8F5-43CF2980339F}" srcOrd="0" destOrd="0" presId="urn:microsoft.com/office/officeart/2008/layout/VerticalCurvedList"/>
    <dgm:cxn modelId="{5EA2409E-45E6-413C-B2DD-9A8AA87B1680}" type="presOf" srcId="{D0B5273D-E495-4BF8-A3D1-3EDA5F982ABB}" destId="{3926F87B-F938-4B19-A7A3-72FD21214BE8}" srcOrd="0" destOrd="0" presId="urn:microsoft.com/office/officeart/2008/layout/VerticalCurvedList"/>
    <dgm:cxn modelId="{780E72A8-5CE1-4F33-89BF-46620DABA379}" type="presOf" srcId="{96629D97-F9EB-4C80-9C70-F7080A294C3E}" destId="{5FF893B3-22A6-434E-B7F2-6AD6F10F9B16}" srcOrd="0" destOrd="0" presId="urn:microsoft.com/office/officeart/2008/layout/VerticalCurvedList"/>
    <dgm:cxn modelId="{491B59B0-E69B-4614-8CC1-C46F44498F22}" srcId="{E096B68B-11BD-4231-B47A-5220EC0C9FC2}" destId="{96629D97-F9EB-4C80-9C70-F7080A294C3E}" srcOrd="1" destOrd="0" parTransId="{10E30779-147F-466F-B2EE-C6A830D0BBA1}" sibTransId="{7E0C5143-CA57-44B6-99AF-A37E040A8522}"/>
    <dgm:cxn modelId="{F672A0B6-67F6-4BCF-A037-12E28B00FBC1}" type="presOf" srcId="{E096B68B-11BD-4231-B47A-5220EC0C9FC2}" destId="{E080E76C-5B02-4A02-B247-C6C0F0D2BE35}" srcOrd="0" destOrd="0" presId="urn:microsoft.com/office/officeart/2008/layout/VerticalCurvedList"/>
    <dgm:cxn modelId="{E7D267EA-50AB-49E0-AD98-9349602624F5}" srcId="{E096B68B-11BD-4231-B47A-5220EC0C9FC2}" destId="{42C4FBB6-C6C9-4F74-AE3D-56B219A63C5A}" srcOrd="3" destOrd="0" parTransId="{80B80A63-8054-4ED0-9558-2B326123190D}" sibTransId="{4DDDE3C4-B6A3-43C2-AAC7-13BB0A57FE61}"/>
    <dgm:cxn modelId="{7CD8B0EC-DCD2-4558-A12B-A6F455EC1677}" srcId="{E096B68B-11BD-4231-B47A-5220EC0C9FC2}" destId="{D0B5273D-E495-4BF8-A3D1-3EDA5F982ABB}" srcOrd="0" destOrd="0" parTransId="{B1705DC9-DFFC-4417-88FA-2EAC203AD6EE}" sibTransId="{0E7E8689-96CE-474A-BF4F-19596F18595C}"/>
    <dgm:cxn modelId="{FC5998F8-EDFF-4A0E-9DE7-D722A15E229E}" type="presOf" srcId="{42C4FBB6-C6C9-4F74-AE3D-56B219A63C5A}" destId="{2FF1601B-E2CD-47E0-A837-18B912EB8646}" srcOrd="0" destOrd="0" presId="urn:microsoft.com/office/officeart/2008/layout/VerticalCurvedList"/>
    <dgm:cxn modelId="{188A399B-C50F-40EF-AA36-DC9C260A8451}" type="presParOf" srcId="{E080E76C-5B02-4A02-B247-C6C0F0D2BE35}" destId="{B7D9E1C5-376A-471C-B40D-B2025D925931}" srcOrd="0" destOrd="0" presId="urn:microsoft.com/office/officeart/2008/layout/VerticalCurvedList"/>
    <dgm:cxn modelId="{04C4B1E9-F384-4653-A746-248F3E8E6C28}" type="presParOf" srcId="{B7D9E1C5-376A-471C-B40D-B2025D925931}" destId="{947BDEAA-7508-4EBA-869E-57AADF76CA0E}" srcOrd="0" destOrd="0" presId="urn:microsoft.com/office/officeart/2008/layout/VerticalCurvedList"/>
    <dgm:cxn modelId="{B337B03E-92E4-424D-9E8B-C90B09B17163}" type="presParOf" srcId="{947BDEAA-7508-4EBA-869E-57AADF76CA0E}" destId="{42D0E6ED-BE0A-416A-8693-02BC1E64D0B5}" srcOrd="0" destOrd="0" presId="urn:microsoft.com/office/officeart/2008/layout/VerticalCurvedList"/>
    <dgm:cxn modelId="{DC4BE269-FF34-470E-8DB7-F584B7821108}" type="presParOf" srcId="{947BDEAA-7508-4EBA-869E-57AADF76CA0E}" destId="{974E2803-2521-4DEF-BE5D-E5AA7FF883A0}" srcOrd="1" destOrd="0" presId="urn:microsoft.com/office/officeart/2008/layout/VerticalCurvedList"/>
    <dgm:cxn modelId="{53D91FAD-60AC-44B0-BF55-3F29D8FE7922}" type="presParOf" srcId="{947BDEAA-7508-4EBA-869E-57AADF76CA0E}" destId="{2144B051-9B35-4F63-BA0D-28B979FA0BE8}" srcOrd="2" destOrd="0" presId="urn:microsoft.com/office/officeart/2008/layout/VerticalCurvedList"/>
    <dgm:cxn modelId="{0BA67782-5AC9-4AE3-B5BB-6A82474EBBF3}" type="presParOf" srcId="{947BDEAA-7508-4EBA-869E-57AADF76CA0E}" destId="{61802077-3878-4B16-B3FD-28B17103F263}" srcOrd="3" destOrd="0" presId="urn:microsoft.com/office/officeart/2008/layout/VerticalCurvedList"/>
    <dgm:cxn modelId="{D09C2E5C-0044-4092-8356-362F3EC25BF7}" type="presParOf" srcId="{B7D9E1C5-376A-471C-B40D-B2025D925931}" destId="{3926F87B-F938-4B19-A7A3-72FD21214BE8}" srcOrd="1" destOrd="0" presId="urn:microsoft.com/office/officeart/2008/layout/VerticalCurvedList"/>
    <dgm:cxn modelId="{BF38FCD0-BEE9-4F83-8103-938E581533DC}" type="presParOf" srcId="{B7D9E1C5-376A-471C-B40D-B2025D925931}" destId="{22F4089A-8823-40DB-9035-E6A61917528C}" srcOrd="2" destOrd="0" presId="urn:microsoft.com/office/officeart/2008/layout/VerticalCurvedList"/>
    <dgm:cxn modelId="{8FDCF02B-4E1E-43BD-84BC-4D4743633252}" type="presParOf" srcId="{22F4089A-8823-40DB-9035-E6A61917528C}" destId="{FDA391BA-912B-4CD7-B317-3303831858A4}" srcOrd="0" destOrd="0" presId="urn:microsoft.com/office/officeart/2008/layout/VerticalCurvedList"/>
    <dgm:cxn modelId="{D4EED12B-CF11-4822-937D-DA0792D0C2F4}" type="presParOf" srcId="{B7D9E1C5-376A-471C-B40D-B2025D925931}" destId="{5FF893B3-22A6-434E-B7F2-6AD6F10F9B16}" srcOrd="3" destOrd="0" presId="urn:microsoft.com/office/officeart/2008/layout/VerticalCurvedList"/>
    <dgm:cxn modelId="{960DFDDA-396C-4F3C-8365-49B85237E5F4}" type="presParOf" srcId="{B7D9E1C5-376A-471C-B40D-B2025D925931}" destId="{B20CD7B3-9317-4C45-BA72-1112D2253E15}" srcOrd="4" destOrd="0" presId="urn:microsoft.com/office/officeart/2008/layout/VerticalCurvedList"/>
    <dgm:cxn modelId="{4F2CE1D3-F55F-473E-8874-6AE9DAE781D0}" type="presParOf" srcId="{B20CD7B3-9317-4C45-BA72-1112D2253E15}" destId="{50F5C1B4-6612-4EC4-B654-2CE2C53AF66F}" srcOrd="0" destOrd="0" presId="urn:microsoft.com/office/officeart/2008/layout/VerticalCurvedList"/>
    <dgm:cxn modelId="{3B26775C-E112-4025-BB52-C297ABC101BA}" type="presParOf" srcId="{B7D9E1C5-376A-471C-B40D-B2025D925931}" destId="{30E4E30C-8590-494D-88C5-8884A9C1F42F}" srcOrd="5" destOrd="0" presId="urn:microsoft.com/office/officeart/2008/layout/VerticalCurvedList"/>
    <dgm:cxn modelId="{8B761C23-5648-4F17-8814-B5B9B08AF542}" type="presParOf" srcId="{B7D9E1C5-376A-471C-B40D-B2025D925931}" destId="{698AC4CF-B7EE-4180-BC77-DC00F5159205}" srcOrd="6" destOrd="0" presId="urn:microsoft.com/office/officeart/2008/layout/VerticalCurvedList"/>
    <dgm:cxn modelId="{DC426085-7E5C-4441-BBE3-06AF95722AEE}" type="presParOf" srcId="{698AC4CF-B7EE-4180-BC77-DC00F5159205}" destId="{759AFEE2-F4A7-492D-A362-EE98EE5CBDF0}" srcOrd="0" destOrd="0" presId="urn:microsoft.com/office/officeart/2008/layout/VerticalCurvedList"/>
    <dgm:cxn modelId="{033E2A1D-DA9F-43CB-90A3-17B1621CE09B}" type="presParOf" srcId="{B7D9E1C5-376A-471C-B40D-B2025D925931}" destId="{2FF1601B-E2CD-47E0-A837-18B912EB8646}" srcOrd="7" destOrd="0" presId="urn:microsoft.com/office/officeart/2008/layout/VerticalCurvedList"/>
    <dgm:cxn modelId="{53A61456-225B-4F7A-9BE9-D9BE4B88A4D6}" type="presParOf" srcId="{B7D9E1C5-376A-471C-B40D-B2025D925931}" destId="{87887C5D-6D84-4035-AFB2-06BA04A70C31}" srcOrd="8" destOrd="0" presId="urn:microsoft.com/office/officeart/2008/layout/VerticalCurvedList"/>
    <dgm:cxn modelId="{B693DF95-7F7D-4D07-A4DA-73F7B7C8E508}" type="presParOf" srcId="{87887C5D-6D84-4035-AFB2-06BA04A70C31}" destId="{2F1DFD33-3E5D-4463-892B-18B875406CE9}" srcOrd="0" destOrd="0" presId="urn:microsoft.com/office/officeart/2008/layout/VerticalCurvedList"/>
    <dgm:cxn modelId="{EF87BA2A-EE68-4A36-8C70-9695A0A55AA8}" type="presParOf" srcId="{B7D9E1C5-376A-471C-B40D-B2025D925931}" destId="{26C03A57-57E1-4B1A-A8F5-43CF2980339F}" srcOrd="9" destOrd="0" presId="urn:microsoft.com/office/officeart/2008/layout/VerticalCurvedList"/>
    <dgm:cxn modelId="{98FFF8EC-EE28-40B8-A25D-FA3E18890AE5}" type="presParOf" srcId="{B7D9E1C5-376A-471C-B40D-B2025D925931}" destId="{BD58AFDC-1494-44F3-9CD2-765DBCA16579}" srcOrd="10" destOrd="0" presId="urn:microsoft.com/office/officeart/2008/layout/VerticalCurvedList"/>
    <dgm:cxn modelId="{0C1D6361-F369-4CEB-AB5D-619E255492C8}" type="presParOf" srcId="{BD58AFDC-1494-44F3-9CD2-765DBCA16579}" destId="{FE638B76-DF5D-41ED-89EA-34DBAEB40D79}" srcOrd="0" destOrd="0" presId="urn:microsoft.com/office/officeart/2008/layout/VerticalCurvedList"/>
    <dgm:cxn modelId="{33671DC3-7632-493E-A2F0-8E541BBD9241}" type="presParOf" srcId="{B7D9E1C5-376A-471C-B40D-B2025D925931}" destId="{C99C303E-8D4E-4607-B6A8-CDC0475B18A0}" srcOrd="11" destOrd="0" presId="urn:microsoft.com/office/officeart/2008/layout/VerticalCurvedList"/>
    <dgm:cxn modelId="{73835A86-09C5-445A-9DDB-2BEAFB3865D0}" type="presParOf" srcId="{B7D9E1C5-376A-471C-B40D-B2025D925931}" destId="{E246548F-7E63-4DB1-A4EA-B5AF6DFE5978}" srcOrd="12" destOrd="0" presId="urn:microsoft.com/office/officeart/2008/layout/VerticalCurvedList"/>
    <dgm:cxn modelId="{3B1D6CBF-06CF-409E-9844-63F64F1F8D87}" type="presParOf" srcId="{E246548F-7E63-4DB1-A4EA-B5AF6DFE5978}" destId="{79ED256C-EE1F-4CCB-B569-5B11490BAE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795BCF-9AB5-499F-85B7-2F398439E706}" type="doc">
      <dgm:prSet loTypeId="urn:microsoft.com/office/officeart/2005/8/layout/radial6" loCatId="cycle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A72C932-2434-4D53-B591-22EB8A145AD7}">
      <dgm:prSet/>
      <dgm:spPr/>
      <dgm:t>
        <a:bodyPr/>
        <a:lstStyle/>
        <a:p>
          <a:r>
            <a:rPr lang="en-US" b="0" i="0">
              <a:solidFill>
                <a:schemeClr val="tx1"/>
              </a:solidFill>
            </a:rPr>
            <a:t>Trends</a:t>
          </a:r>
          <a:endParaRPr lang="en-US">
            <a:solidFill>
              <a:schemeClr val="tx1"/>
            </a:solidFill>
          </a:endParaRPr>
        </a:p>
      </dgm:t>
    </dgm:pt>
    <dgm:pt modelId="{542E04B5-2788-490E-9544-DB78214FE6E4}" type="parTrans" cxnId="{D2F7A28F-CAD4-4A4D-A98C-2E9C517BE3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B123B0-E613-43BA-95F6-D6326AEEEB70}" type="sibTrans" cxnId="{D2F7A28F-CAD4-4A4D-A98C-2E9C517BE3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84A552-8CD1-423E-9D3C-31BF564A690F}">
      <dgm:prSet/>
      <dgm:spPr/>
      <dgm:t>
        <a:bodyPr/>
        <a:lstStyle/>
        <a:p>
          <a:r>
            <a:rPr lang="en-US" b="0" i="0">
              <a:solidFill>
                <a:schemeClr val="tx1"/>
              </a:solidFill>
            </a:rPr>
            <a:t>Frictionlness</a:t>
          </a:r>
          <a:endParaRPr lang="en-US">
            <a:solidFill>
              <a:schemeClr val="tx1"/>
            </a:solidFill>
          </a:endParaRPr>
        </a:p>
      </dgm:t>
    </dgm:pt>
    <dgm:pt modelId="{5748C006-AF39-4EBC-90FB-D49901862E8F}" type="parTrans" cxnId="{061D8EBC-9FAC-4030-8EA9-DB7149F07F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2DEE04-A0F8-46C3-BA07-231E36A043BB}" type="sibTrans" cxnId="{061D8EBC-9FAC-4030-8EA9-DB7149F07F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F341902-13BD-4EC5-95CE-3E3919E95CDA}">
      <dgm:prSet/>
      <dgm:spPr/>
      <dgm:t>
        <a:bodyPr/>
        <a:lstStyle/>
        <a:p>
          <a:r>
            <a:rPr lang="en-US" b="0" i="0">
              <a:solidFill>
                <a:schemeClr val="tx1"/>
              </a:solidFill>
            </a:rPr>
            <a:t>Mobile</a:t>
          </a:r>
          <a:endParaRPr lang="en-US">
            <a:solidFill>
              <a:schemeClr val="tx1"/>
            </a:solidFill>
          </a:endParaRPr>
        </a:p>
      </dgm:t>
    </dgm:pt>
    <dgm:pt modelId="{2572F458-7E50-4F28-9CAC-4F907640AFE4}" type="parTrans" cxnId="{4764480C-3A87-4A86-9CA4-224B07682A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8FE748-B53B-46E9-8719-E4CE92AD7DD9}" type="sibTrans" cxnId="{4764480C-3A87-4A86-9CA4-224B07682A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2FB005-68DE-42CA-B02E-F6275D0FDA2A}">
      <dgm:prSet/>
      <dgm:spPr/>
      <dgm:t>
        <a:bodyPr/>
        <a:lstStyle/>
        <a:p>
          <a:r>
            <a:rPr lang="en-US" b="0" i="0">
              <a:solidFill>
                <a:schemeClr val="tx1"/>
              </a:solidFill>
            </a:rPr>
            <a:t>Cloud</a:t>
          </a:r>
          <a:endParaRPr lang="en-US">
            <a:solidFill>
              <a:schemeClr val="tx1"/>
            </a:solidFill>
          </a:endParaRPr>
        </a:p>
      </dgm:t>
    </dgm:pt>
    <dgm:pt modelId="{0F58B127-F371-48C6-910C-0B02849B67D6}" type="parTrans" cxnId="{5523777B-98D6-4CDF-A3FF-4951D396EF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6F8C0B-C64D-4517-BB4D-58D63FE50883}" type="sibTrans" cxnId="{5523777B-98D6-4CDF-A3FF-4951D396EF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001F2D-7FA7-4380-8F30-8AE832FA1110}">
      <dgm:prSet/>
      <dgm:spPr/>
      <dgm:t>
        <a:bodyPr/>
        <a:lstStyle/>
        <a:p>
          <a:r>
            <a:rPr lang="en-US" b="0" i="0">
              <a:solidFill>
                <a:schemeClr val="tx1"/>
              </a:solidFill>
            </a:rPr>
            <a:t>Identity and access management</a:t>
          </a:r>
          <a:endParaRPr lang="en-US">
            <a:solidFill>
              <a:schemeClr val="tx1"/>
            </a:solidFill>
          </a:endParaRPr>
        </a:p>
      </dgm:t>
    </dgm:pt>
    <dgm:pt modelId="{450D91B0-03AE-456F-B641-63949820EB8B}" type="parTrans" cxnId="{6877937A-203E-4BB6-9FBF-61F5A902643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E09A13-3BF3-4969-A415-9ED8CA39489D}" type="sibTrans" cxnId="{6877937A-203E-4BB6-9FBF-61F5A902643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E92670-D19C-4150-A526-398580C35B28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</a:rPr>
            <a:t>Health and wellness</a:t>
          </a:r>
          <a:endParaRPr lang="en-US" dirty="0">
            <a:solidFill>
              <a:schemeClr val="tx1"/>
            </a:solidFill>
          </a:endParaRPr>
        </a:p>
      </dgm:t>
    </dgm:pt>
    <dgm:pt modelId="{F690902B-1FF9-4281-9B3C-D1C816FBC24F}" type="parTrans" cxnId="{6E9DF4D9-0156-44EA-938C-0FC2DF3905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CD2814-FABE-4742-83A6-F2F11F83290B}" type="sibTrans" cxnId="{6E9DF4D9-0156-44EA-938C-0FC2DF3905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16ECF6-654B-424F-BC45-9ECE43B24DEE}" type="pres">
      <dgm:prSet presAssocID="{7F795BCF-9AB5-499F-85B7-2F398439E70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7F40F8-F976-4542-823F-F3BFE8C1E130}" type="pres">
      <dgm:prSet presAssocID="{2A72C932-2434-4D53-B591-22EB8A145AD7}" presName="centerShape" presStyleLbl="node0" presStyleIdx="0" presStyleCnt="1"/>
      <dgm:spPr/>
    </dgm:pt>
    <dgm:pt modelId="{A375C64E-EA7E-41D7-B495-51CEFD1BD042}" type="pres">
      <dgm:prSet presAssocID="{D484A552-8CD1-423E-9D3C-31BF564A690F}" presName="node" presStyleLbl="node1" presStyleIdx="0" presStyleCnt="5">
        <dgm:presLayoutVars>
          <dgm:bulletEnabled val="1"/>
        </dgm:presLayoutVars>
      </dgm:prSet>
      <dgm:spPr/>
    </dgm:pt>
    <dgm:pt modelId="{1AB3C0BC-DCAB-44B0-929E-308D686A94D0}" type="pres">
      <dgm:prSet presAssocID="{D484A552-8CD1-423E-9D3C-31BF564A690F}" presName="dummy" presStyleCnt="0"/>
      <dgm:spPr/>
    </dgm:pt>
    <dgm:pt modelId="{5A83A900-EA49-4DAA-A80F-39CB475C4E6E}" type="pres">
      <dgm:prSet presAssocID="{082DEE04-A0F8-46C3-BA07-231E36A043BB}" presName="sibTrans" presStyleLbl="sibTrans2D1" presStyleIdx="0" presStyleCnt="5"/>
      <dgm:spPr/>
    </dgm:pt>
    <dgm:pt modelId="{BC583A0E-76DE-4429-8342-3A7F71BEBC46}" type="pres">
      <dgm:prSet presAssocID="{CF341902-13BD-4EC5-95CE-3E3919E95CDA}" presName="node" presStyleLbl="node1" presStyleIdx="1" presStyleCnt="5">
        <dgm:presLayoutVars>
          <dgm:bulletEnabled val="1"/>
        </dgm:presLayoutVars>
      </dgm:prSet>
      <dgm:spPr/>
    </dgm:pt>
    <dgm:pt modelId="{3B890FD7-29A9-4364-B3CA-E65BA25BEDB8}" type="pres">
      <dgm:prSet presAssocID="{CF341902-13BD-4EC5-95CE-3E3919E95CDA}" presName="dummy" presStyleCnt="0"/>
      <dgm:spPr/>
    </dgm:pt>
    <dgm:pt modelId="{DDA7E226-BEFE-486D-9786-924ACF2EE3AC}" type="pres">
      <dgm:prSet presAssocID="{E58FE748-B53B-46E9-8719-E4CE92AD7DD9}" presName="sibTrans" presStyleLbl="sibTrans2D1" presStyleIdx="1" presStyleCnt="5"/>
      <dgm:spPr/>
    </dgm:pt>
    <dgm:pt modelId="{0E1601B3-98FD-4DAB-AC76-6B8DFA8980CE}" type="pres">
      <dgm:prSet presAssocID="{EA2FB005-68DE-42CA-B02E-F6275D0FDA2A}" presName="node" presStyleLbl="node1" presStyleIdx="2" presStyleCnt="5">
        <dgm:presLayoutVars>
          <dgm:bulletEnabled val="1"/>
        </dgm:presLayoutVars>
      </dgm:prSet>
      <dgm:spPr/>
    </dgm:pt>
    <dgm:pt modelId="{B6FFFBEC-C83A-4293-AFC6-A10533DE78AD}" type="pres">
      <dgm:prSet presAssocID="{EA2FB005-68DE-42CA-B02E-F6275D0FDA2A}" presName="dummy" presStyleCnt="0"/>
      <dgm:spPr/>
    </dgm:pt>
    <dgm:pt modelId="{EE058983-BCF6-45F9-BD6F-0F26E74470A7}" type="pres">
      <dgm:prSet presAssocID="{156F8C0B-C64D-4517-BB4D-58D63FE50883}" presName="sibTrans" presStyleLbl="sibTrans2D1" presStyleIdx="2" presStyleCnt="5"/>
      <dgm:spPr/>
    </dgm:pt>
    <dgm:pt modelId="{360D9168-4796-4367-ACDE-F6A2E7A95E72}" type="pres">
      <dgm:prSet presAssocID="{0E001F2D-7FA7-4380-8F30-8AE832FA1110}" presName="node" presStyleLbl="node1" presStyleIdx="3" presStyleCnt="5">
        <dgm:presLayoutVars>
          <dgm:bulletEnabled val="1"/>
        </dgm:presLayoutVars>
      </dgm:prSet>
      <dgm:spPr/>
    </dgm:pt>
    <dgm:pt modelId="{846BCBFB-10A6-4975-836C-C69396931433}" type="pres">
      <dgm:prSet presAssocID="{0E001F2D-7FA7-4380-8F30-8AE832FA1110}" presName="dummy" presStyleCnt="0"/>
      <dgm:spPr/>
    </dgm:pt>
    <dgm:pt modelId="{6888995B-5E20-4A7E-BFB9-AF1B5F3C9E8A}" type="pres">
      <dgm:prSet presAssocID="{48E09A13-3BF3-4969-A415-9ED8CA39489D}" presName="sibTrans" presStyleLbl="sibTrans2D1" presStyleIdx="3" presStyleCnt="5"/>
      <dgm:spPr/>
    </dgm:pt>
    <dgm:pt modelId="{8AC3C185-BC70-4E4C-970C-2D42AC59ABB7}" type="pres">
      <dgm:prSet presAssocID="{38E92670-D19C-4150-A526-398580C35B28}" presName="node" presStyleLbl="node1" presStyleIdx="4" presStyleCnt="5">
        <dgm:presLayoutVars>
          <dgm:bulletEnabled val="1"/>
        </dgm:presLayoutVars>
      </dgm:prSet>
      <dgm:spPr/>
    </dgm:pt>
    <dgm:pt modelId="{F0AF65FB-E31C-4B8E-BFC0-E54375D10924}" type="pres">
      <dgm:prSet presAssocID="{38E92670-D19C-4150-A526-398580C35B28}" presName="dummy" presStyleCnt="0"/>
      <dgm:spPr/>
    </dgm:pt>
    <dgm:pt modelId="{68055976-478B-4ACF-8B80-04804FC56E2A}" type="pres">
      <dgm:prSet presAssocID="{6BCD2814-FABE-4742-83A6-F2F11F83290B}" presName="sibTrans" presStyleLbl="sibTrans2D1" presStyleIdx="4" presStyleCnt="5"/>
      <dgm:spPr/>
    </dgm:pt>
  </dgm:ptLst>
  <dgm:cxnLst>
    <dgm:cxn modelId="{6E9C4F08-364F-45C2-9B56-97533A9A0D47}" type="presOf" srcId="{38E92670-D19C-4150-A526-398580C35B28}" destId="{8AC3C185-BC70-4E4C-970C-2D42AC59ABB7}" srcOrd="0" destOrd="0" presId="urn:microsoft.com/office/officeart/2005/8/layout/radial6"/>
    <dgm:cxn modelId="{4764480C-3A87-4A86-9CA4-224B07682A54}" srcId="{2A72C932-2434-4D53-B591-22EB8A145AD7}" destId="{CF341902-13BD-4EC5-95CE-3E3919E95CDA}" srcOrd="1" destOrd="0" parTransId="{2572F458-7E50-4F28-9CAC-4F907640AFE4}" sibTransId="{E58FE748-B53B-46E9-8719-E4CE92AD7DD9}"/>
    <dgm:cxn modelId="{FC520E3C-F447-4B90-B46E-44F54E8261E6}" type="presOf" srcId="{082DEE04-A0F8-46C3-BA07-231E36A043BB}" destId="{5A83A900-EA49-4DAA-A80F-39CB475C4E6E}" srcOrd="0" destOrd="0" presId="urn:microsoft.com/office/officeart/2005/8/layout/radial6"/>
    <dgm:cxn modelId="{7D103365-E168-4C21-A752-16E227D43248}" type="presOf" srcId="{D484A552-8CD1-423E-9D3C-31BF564A690F}" destId="{A375C64E-EA7E-41D7-B495-51CEFD1BD042}" srcOrd="0" destOrd="0" presId="urn:microsoft.com/office/officeart/2005/8/layout/radial6"/>
    <dgm:cxn modelId="{6877937A-203E-4BB6-9FBF-61F5A9026436}" srcId="{2A72C932-2434-4D53-B591-22EB8A145AD7}" destId="{0E001F2D-7FA7-4380-8F30-8AE832FA1110}" srcOrd="3" destOrd="0" parTransId="{450D91B0-03AE-456F-B641-63949820EB8B}" sibTransId="{48E09A13-3BF3-4969-A415-9ED8CA39489D}"/>
    <dgm:cxn modelId="{5523777B-98D6-4CDF-A3FF-4951D396EF22}" srcId="{2A72C932-2434-4D53-B591-22EB8A145AD7}" destId="{EA2FB005-68DE-42CA-B02E-F6275D0FDA2A}" srcOrd="2" destOrd="0" parTransId="{0F58B127-F371-48C6-910C-0B02849B67D6}" sibTransId="{156F8C0B-C64D-4517-BB4D-58D63FE50883}"/>
    <dgm:cxn modelId="{A8D57289-E692-4355-9F52-961B8044CF01}" type="presOf" srcId="{EA2FB005-68DE-42CA-B02E-F6275D0FDA2A}" destId="{0E1601B3-98FD-4DAB-AC76-6B8DFA8980CE}" srcOrd="0" destOrd="0" presId="urn:microsoft.com/office/officeart/2005/8/layout/radial6"/>
    <dgm:cxn modelId="{D2F7A28F-CAD4-4A4D-A98C-2E9C517BE346}" srcId="{7F795BCF-9AB5-499F-85B7-2F398439E706}" destId="{2A72C932-2434-4D53-B591-22EB8A145AD7}" srcOrd="0" destOrd="0" parTransId="{542E04B5-2788-490E-9544-DB78214FE6E4}" sibTransId="{75B123B0-E613-43BA-95F6-D6326AEEEB70}"/>
    <dgm:cxn modelId="{A800F791-6DA1-4BBA-B3F7-F679EB809FF7}" type="presOf" srcId="{CF341902-13BD-4EC5-95CE-3E3919E95CDA}" destId="{BC583A0E-76DE-4429-8342-3A7F71BEBC46}" srcOrd="0" destOrd="0" presId="urn:microsoft.com/office/officeart/2005/8/layout/radial6"/>
    <dgm:cxn modelId="{A7C9C197-792A-4AC8-AB9E-E6178AF400D4}" type="presOf" srcId="{0E001F2D-7FA7-4380-8F30-8AE832FA1110}" destId="{360D9168-4796-4367-ACDE-F6A2E7A95E72}" srcOrd="0" destOrd="0" presId="urn:microsoft.com/office/officeart/2005/8/layout/radial6"/>
    <dgm:cxn modelId="{AF3895A7-00E7-496C-BDD3-4EECC2818E47}" type="presOf" srcId="{E58FE748-B53B-46E9-8719-E4CE92AD7DD9}" destId="{DDA7E226-BEFE-486D-9786-924ACF2EE3AC}" srcOrd="0" destOrd="0" presId="urn:microsoft.com/office/officeart/2005/8/layout/radial6"/>
    <dgm:cxn modelId="{7C9F39B1-47ED-475B-8165-4613CA9BACFB}" type="presOf" srcId="{156F8C0B-C64D-4517-BB4D-58D63FE50883}" destId="{EE058983-BCF6-45F9-BD6F-0F26E74470A7}" srcOrd="0" destOrd="0" presId="urn:microsoft.com/office/officeart/2005/8/layout/radial6"/>
    <dgm:cxn modelId="{061D8EBC-9FAC-4030-8EA9-DB7149F07F73}" srcId="{2A72C932-2434-4D53-B591-22EB8A145AD7}" destId="{D484A552-8CD1-423E-9D3C-31BF564A690F}" srcOrd="0" destOrd="0" parTransId="{5748C006-AF39-4EBC-90FB-D49901862E8F}" sibTransId="{082DEE04-A0F8-46C3-BA07-231E36A043BB}"/>
    <dgm:cxn modelId="{7E8C0FC1-6867-464F-AD56-5ED7885C35CC}" type="presOf" srcId="{7F795BCF-9AB5-499F-85B7-2F398439E706}" destId="{7816ECF6-654B-424F-BC45-9ECE43B24DEE}" srcOrd="0" destOrd="0" presId="urn:microsoft.com/office/officeart/2005/8/layout/radial6"/>
    <dgm:cxn modelId="{626255CF-7B94-4A98-A767-7DCD0576B13A}" type="presOf" srcId="{6BCD2814-FABE-4742-83A6-F2F11F83290B}" destId="{68055976-478B-4ACF-8B80-04804FC56E2A}" srcOrd="0" destOrd="0" presId="urn:microsoft.com/office/officeart/2005/8/layout/radial6"/>
    <dgm:cxn modelId="{6F8276D7-2473-4D8D-8EB1-26D378F0D666}" type="presOf" srcId="{48E09A13-3BF3-4969-A415-9ED8CA39489D}" destId="{6888995B-5E20-4A7E-BFB9-AF1B5F3C9E8A}" srcOrd="0" destOrd="0" presId="urn:microsoft.com/office/officeart/2005/8/layout/radial6"/>
    <dgm:cxn modelId="{6E9DF4D9-0156-44EA-938C-0FC2DF3905A7}" srcId="{2A72C932-2434-4D53-B591-22EB8A145AD7}" destId="{38E92670-D19C-4150-A526-398580C35B28}" srcOrd="4" destOrd="0" parTransId="{F690902B-1FF9-4281-9B3C-D1C816FBC24F}" sibTransId="{6BCD2814-FABE-4742-83A6-F2F11F83290B}"/>
    <dgm:cxn modelId="{9110EDEE-3A14-47D4-8B9E-B7FF57E8D5ED}" type="presOf" srcId="{2A72C932-2434-4D53-B591-22EB8A145AD7}" destId="{BD7F40F8-F976-4542-823F-F3BFE8C1E130}" srcOrd="0" destOrd="0" presId="urn:microsoft.com/office/officeart/2005/8/layout/radial6"/>
    <dgm:cxn modelId="{540ED0E1-3003-4771-9A00-F666BE3F3BD6}" type="presParOf" srcId="{7816ECF6-654B-424F-BC45-9ECE43B24DEE}" destId="{BD7F40F8-F976-4542-823F-F3BFE8C1E130}" srcOrd="0" destOrd="0" presId="urn:microsoft.com/office/officeart/2005/8/layout/radial6"/>
    <dgm:cxn modelId="{3A16E7BF-BD2A-4D7B-A9D8-4C0BB7E04BD6}" type="presParOf" srcId="{7816ECF6-654B-424F-BC45-9ECE43B24DEE}" destId="{A375C64E-EA7E-41D7-B495-51CEFD1BD042}" srcOrd="1" destOrd="0" presId="urn:microsoft.com/office/officeart/2005/8/layout/radial6"/>
    <dgm:cxn modelId="{590C8094-5613-41DC-AB95-22088E18DEE9}" type="presParOf" srcId="{7816ECF6-654B-424F-BC45-9ECE43B24DEE}" destId="{1AB3C0BC-DCAB-44B0-929E-308D686A94D0}" srcOrd="2" destOrd="0" presId="urn:microsoft.com/office/officeart/2005/8/layout/radial6"/>
    <dgm:cxn modelId="{2E470783-75C0-4635-8BF3-870108FB2988}" type="presParOf" srcId="{7816ECF6-654B-424F-BC45-9ECE43B24DEE}" destId="{5A83A900-EA49-4DAA-A80F-39CB475C4E6E}" srcOrd="3" destOrd="0" presId="urn:microsoft.com/office/officeart/2005/8/layout/radial6"/>
    <dgm:cxn modelId="{20F878BA-C7C5-4BF1-AD03-E0E11DEA967E}" type="presParOf" srcId="{7816ECF6-654B-424F-BC45-9ECE43B24DEE}" destId="{BC583A0E-76DE-4429-8342-3A7F71BEBC46}" srcOrd="4" destOrd="0" presId="urn:microsoft.com/office/officeart/2005/8/layout/radial6"/>
    <dgm:cxn modelId="{308E963B-CCCD-4864-9AFA-3E9B77F40A90}" type="presParOf" srcId="{7816ECF6-654B-424F-BC45-9ECE43B24DEE}" destId="{3B890FD7-29A9-4364-B3CA-E65BA25BEDB8}" srcOrd="5" destOrd="0" presId="urn:microsoft.com/office/officeart/2005/8/layout/radial6"/>
    <dgm:cxn modelId="{2B7A21DB-23CE-4D79-BD35-302427437C49}" type="presParOf" srcId="{7816ECF6-654B-424F-BC45-9ECE43B24DEE}" destId="{DDA7E226-BEFE-486D-9786-924ACF2EE3AC}" srcOrd="6" destOrd="0" presId="urn:microsoft.com/office/officeart/2005/8/layout/radial6"/>
    <dgm:cxn modelId="{A52F3842-4E61-4149-BFE9-9FD189FBA94B}" type="presParOf" srcId="{7816ECF6-654B-424F-BC45-9ECE43B24DEE}" destId="{0E1601B3-98FD-4DAB-AC76-6B8DFA8980CE}" srcOrd="7" destOrd="0" presId="urn:microsoft.com/office/officeart/2005/8/layout/radial6"/>
    <dgm:cxn modelId="{6C41EF98-EF90-4D6E-B91B-663BEE9754AA}" type="presParOf" srcId="{7816ECF6-654B-424F-BC45-9ECE43B24DEE}" destId="{B6FFFBEC-C83A-4293-AFC6-A10533DE78AD}" srcOrd="8" destOrd="0" presId="urn:microsoft.com/office/officeart/2005/8/layout/radial6"/>
    <dgm:cxn modelId="{6D9D7653-BB58-496E-97D9-8AA6A49DE436}" type="presParOf" srcId="{7816ECF6-654B-424F-BC45-9ECE43B24DEE}" destId="{EE058983-BCF6-45F9-BD6F-0F26E74470A7}" srcOrd="9" destOrd="0" presId="urn:microsoft.com/office/officeart/2005/8/layout/radial6"/>
    <dgm:cxn modelId="{CA793EEA-3906-4AE0-9954-480C0366D6E9}" type="presParOf" srcId="{7816ECF6-654B-424F-BC45-9ECE43B24DEE}" destId="{360D9168-4796-4367-ACDE-F6A2E7A95E72}" srcOrd="10" destOrd="0" presId="urn:microsoft.com/office/officeart/2005/8/layout/radial6"/>
    <dgm:cxn modelId="{A8525267-B0CB-40D6-92CE-A6BB0EDD0607}" type="presParOf" srcId="{7816ECF6-654B-424F-BC45-9ECE43B24DEE}" destId="{846BCBFB-10A6-4975-836C-C69396931433}" srcOrd="11" destOrd="0" presId="urn:microsoft.com/office/officeart/2005/8/layout/radial6"/>
    <dgm:cxn modelId="{908BFAE9-70E5-4F4B-AB86-3BEE77A22FB6}" type="presParOf" srcId="{7816ECF6-654B-424F-BC45-9ECE43B24DEE}" destId="{6888995B-5E20-4A7E-BFB9-AF1B5F3C9E8A}" srcOrd="12" destOrd="0" presId="urn:microsoft.com/office/officeart/2005/8/layout/radial6"/>
    <dgm:cxn modelId="{FA366E61-487D-4D74-9AB4-E052B95C8324}" type="presParOf" srcId="{7816ECF6-654B-424F-BC45-9ECE43B24DEE}" destId="{8AC3C185-BC70-4E4C-970C-2D42AC59ABB7}" srcOrd="13" destOrd="0" presId="urn:microsoft.com/office/officeart/2005/8/layout/radial6"/>
    <dgm:cxn modelId="{D441A448-175F-4CEB-8A1E-F3C51C0181AC}" type="presParOf" srcId="{7816ECF6-654B-424F-BC45-9ECE43B24DEE}" destId="{F0AF65FB-E31C-4B8E-BFC0-E54375D10924}" srcOrd="14" destOrd="0" presId="urn:microsoft.com/office/officeart/2005/8/layout/radial6"/>
    <dgm:cxn modelId="{E64F2C90-B765-4715-BF84-C6FC78A72C71}" type="presParOf" srcId="{7816ECF6-654B-424F-BC45-9ECE43B24DEE}" destId="{68055976-478B-4ACF-8B80-04804FC56E2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96B68B-11BD-4231-B47A-5220EC0C9FC2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5273D-E495-4BF8-A3D1-3EDA5F982ABB}">
      <dgm:prSet/>
      <dgm:spPr/>
      <dgm:t>
        <a:bodyPr/>
        <a:lstStyle/>
        <a:p>
          <a:r>
            <a:rPr lang="en-US" b="0" i="0" dirty="0"/>
            <a:t>Consumer Trends</a:t>
          </a:r>
          <a:endParaRPr lang="en-US" dirty="0"/>
        </a:p>
      </dgm:t>
    </dgm:pt>
    <dgm:pt modelId="{B1705DC9-DFFC-4417-88FA-2EAC203AD6EE}" type="parTrans" cxnId="{7CD8B0EC-DCD2-4558-A12B-A6F455EC1677}">
      <dgm:prSet/>
      <dgm:spPr/>
      <dgm:t>
        <a:bodyPr/>
        <a:lstStyle/>
        <a:p>
          <a:endParaRPr lang="en-US"/>
        </a:p>
      </dgm:t>
    </dgm:pt>
    <dgm:pt modelId="{0E7E8689-96CE-474A-BF4F-19596F18595C}" type="sibTrans" cxnId="{7CD8B0EC-DCD2-4558-A12B-A6F455EC1677}">
      <dgm:prSet/>
      <dgm:spPr/>
      <dgm:t>
        <a:bodyPr/>
        <a:lstStyle/>
        <a:p>
          <a:endParaRPr lang="en-US"/>
        </a:p>
      </dgm:t>
    </dgm:pt>
    <dgm:pt modelId="{64AC8073-B492-4BD6-AD37-7363B1FF5471}">
      <dgm:prSet/>
      <dgm:spPr/>
      <dgm:t>
        <a:bodyPr/>
        <a:lstStyle/>
        <a:p>
          <a:r>
            <a:rPr lang="en-US" dirty="0"/>
            <a:t>Truth About Privacy</a:t>
          </a:r>
        </a:p>
      </dgm:t>
    </dgm:pt>
    <dgm:pt modelId="{BF9C8495-44E6-4BF6-8CF3-2B4A67740A49}" type="parTrans" cxnId="{7B5C38E1-475A-4F8E-B953-DE6DA2D7F370}">
      <dgm:prSet/>
      <dgm:spPr/>
      <dgm:t>
        <a:bodyPr/>
        <a:lstStyle/>
        <a:p>
          <a:endParaRPr lang="en-US"/>
        </a:p>
      </dgm:t>
    </dgm:pt>
    <dgm:pt modelId="{9CB6B2A0-A788-4364-B8F0-97BE8DBABA94}" type="sibTrans" cxnId="{7B5C38E1-475A-4F8E-B953-DE6DA2D7F370}">
      <dgm:prSet/>
      <dgm:spPr/>
      <dgm:t>
        <a:bodyPr/>
        <a:lstStyle/>
        <a:p>
          <a:endParaRPr lang="en-US"/>
        </a:p>
      </dgm:t>
    </dgm:pt>
    <dgm:pt modelId="{BEA6B6C7-B87A-4A4E-9521-0FBE3058650E}">
      <dgm:prSet/>
      <dgm:spPr/>
      <dgm:t>
        <a:bodyPr/>
        <a:lstStyle/>
        <a:p>
          <a:r>
            <a:rPr lang="en-US" dirty="0"/>
            <a:t>User Experience</a:t>
          </a:r>
        </a:p>
      </dgm:t>
    </dgm:pt>
    <dgm:pt modelId="{3B608108-967C-40FD-A82C-324BE91DB60F}" type="parTrans" cxnId="{C06F21DA-0E86-4AEB-BFD5-57110C39E64E}">
      <dgm:prSet/>
      <dgm:spPr/>
      <dgm:t>
        <a:bodyPr/>
        <a:lstStyle/>
        <a:p>
          <a:endParaRPr lang="en-US"/>
        </a:p>
      </dgm:t>
    </dgm:pt>
    <dgm:pt modelId="{1F2535B9-CE65-4B4F-84F8-9E2EB58F8631}" type="sibTrans" cxnId="{C06F21DA-0E86-4AEB-BFD5-57110C39E64E}">
      <dgm:prSet/>
      <dgm:spPr/>
      <dgm:t>
        <a:bodyPr/>
        <a:lstStyle/>
        <a:p>
          <a:endParaRPr lang="en-US"/>
        </a:p>
      </dgm:t>
    </dgm:pt>
    <dgm:pt modelId="{E080E76C-5B02-4A02-B247-C6C0F0D2BE35}" type="pres">
      <dgm:prSet presAssocID="{E096B68B-11BD-4231-B47A-5220EC0C9FC2}" presName="Name0" presStyleCnt="0">
        <dgm:presLayoutVars>
          <dgm:chMax val="7"/>
          <dgm:chPref val="7"/>
          <dgm:dir/>
        </dgm:presLayoutVars>
      </dgm:prSet>
      <dgm:spPr/>
    </dgm:pt>
    <dgm:pt modelId="{B7D9E1C5-376A-471C-B40D-B2025D925931}" type="pres">
      <dgm:prSet presAssocID="{E096B68B-11BD-4231-B47A-5220EC0C9FC2}" presName="Name1" presStyleCnt="0"/>
      <dgm:spPr/>
    </dgm:pt>
    <dgm:pt modelId="{947BDEAA-7508-4EBA-869E-57AADF76CA0E}" type="pres">
      <dgm:prSet presAssocID="{E096B68B-11BD-4231-B47A-5220EC0C9FC2}" presName="cycle" presStyleCnt="0"/>
      <dgm:spPr/>
    </dgm:pt>
    <dgm:pt modelId="{42D0E6ED-BE0A-416A-8693-02BC1E64D0B5}" type="pres">
      <dgm:prSet presAssocID="{E096B68B-11BD-4231-B47A-5220EC0C9FC2}" presName="srcNode" presStyleLbl="node1" presStyleIdx="0" presStyleCnt="3"/>
      <dgm:spPr/>
    </dgm:pt>
    <dgm:pt modelId="{974E2803-2521-4DEF-BE5D-E5AA7FF883A0}" type="pres">
      <dgm:prSet presAssocID="{E096B68B-11BD-4231-B47A-5220EC0C9FC2}" presName="conn" presStyleLbl="parChTrans1D2" presStyleIdx="0" presStyleCnt="1"/>
      <dgm:spPr/>
    </dgm:pt>
    <dgm:pt modelId="{2144B051-9B35-4F63-BA0D-28B979FA0BE8}" type="pres">
      <dgm:prSet presAssocID="{E096B68B-11BD-4231-B47A-5220EC0C9FC2}" presName="extraNode" presStyleLbl="node1" presStyleIdx="0" presStyleCnt="3"/>
      <dgm:spPr/>
    </dgm:pt>
    <dgm:pt modelId="{61802077-3878-4B16-B3FD-28B17103F263}" type="pres">
      <dgm:prSet presAssocID="{E096B68B-11BD-4231-B47A-5220EC0C9FC2}" presName="dstNode" presStyleLbl="node1" presStyleIdx="0" presStyleCnt="3"/>
      <dgm:spPr/>
    </dgm:pt>
    <dgm:pt modelId="{3926F87B-F938-4B19-A7A3-72FD21214BE8}" type="pres">
      <dgm:prSet presAssocID="{D0B5273D-E495-4BF8-A3D1-3EDA5F982ABB}" presName="text_1" presStyleLbl="node1" presStyleIdx="0" presStyleCnt="3">
        <dgm:presLayoutVars>
          <dgm:bulletEnabled val="1"/>
        </dgm:presLayoutVars>
      </dgm:prSet>
      <dgm:spPr/>
    </dgm:pt>
    <dgm:pt modelId="{22F4089A-8823-40DB-9035-E6A61917528C}" type="pres">
      <dgm:prSet presAssocID="{D0B5273D-E495-4BF8-A3D1-3EDA5F982ABB}" presName="accent_1" presStyleCnt="0"/>
      <dgm:spPr/>
    </dgm:pt>
    <dgm:pt modelId="{FDA391BA-912B-4CD7-B317-3303831858A4}" type="pres">
      <dgm:prSet presAssocID="{D0B5273D-E495-4BF8-A3D1-3EDA5F982ABB}" presName="accentRepeatNode" presStyleLbl="solidFgAcc1" presStyleIdx="0" presStyleCnt="3"/>
      <dgm:spPr/>
    </dgm:pt>
    <dgm:pt modelId="{C48F309A-B7A4-4D21-B472-9FB33BD51C4D}" type="pres">
      <dgm:prSet presAssocID="{64AC8073-B492-4BD6-AD37-7363B1FF5471}" presName="text_2" presStyleLbl="node1" presStyleIdx="1" presStyleCnt="3">
        <dgm:presLayoutVars>
          <dgm:bulletEnabled val="1"/>
        </dgm:presLayoutVars>
      </dgm:prSet>
      <dgm:spPr/>
    </dgm:pt>
    <dgm:pt modelId="{B85A1DE2-71DA-4FF2-8B3B-E44CB47E3E4B}" type="pres">
      <dgm:prSet presAssocID="{64AC8073-B492-4BD6-AD37-7363B1FF5471}" presName="accent_2" presStyleCnt="0"/>
      <dgm:spPr/>
    </dgm:pt>
    <dgm:pt modelId="{8E3CF329-8656-4709-B4FA-E87F8B9461E0}" type="pres">
      <dgm:prSet presAssocID="{64AC8073-B492-4BD6-AD37-7363B1FF5471}" presName="accentRepeatNode" presStyleLbl="solidFgAcc1" presStyleIdx="1" presStyleCnt="3"/>
      <dgm:spPr/>
    </dgm:pt>
    <dgm:pt modelId="{B8646D5E-A30F-4071-A759-326877D2DE20}" type="pres">
      <dgm:prSet presAssocID="{BEA6B6C7-B87A-4A4E-9521-0FBE3058650E}" presName="text_3" presStyleLbl="node1" presStyleIdx="2" presStyleCnt="3">
        <dgm:presLayoutVars>
          <dgm:bulletEnabled val="1"/>
        </dgm:presLayoutVars>
      </dgm:prSet>
      <dgm:spPr/>
    </dgm:pt>
    <dgm:pt modelId="{974D4167-2435-4DF8-85EB-CAFF2E11789C}" type="pres">
      <dgm:prSet presAssocID="{BEA6B6C7-B87A-4A4E-9521-0FBE3058650E}" presName="accent_3" presStyleCnt="0"/>
      <dgm:spPr/>
    </dgm:pt>
    <dgm:pt modelId="{AD57E697-1FEE-4163-AFBF-1A93560D4979}" type="pres">
      <dgm:prSet presAssocID="{BEA6B6C7-B87A-4A4E-9521-0FBE3058650E}" presName="accentRepeatNode" presStyleLbl="solidFgAcc1" presStyleIdx="2" presStyleCnt="3"/>
      <dgm:spPr/>
    </dgm:pt>
  </dgm:ptLst>
  <dgm:cxnLst>
    <dgm:cxn modelId="{48CA8829-DF61-4E4F-AFC4-C7EDD8C19ADD}" type="presOf" srcId="{BEA6B6C7-B87A-4A4E-9521-0FBE3058650E}" destId="{B8646D5E-A30F-4071-A759-326877D2DE20}" srcOrd="0" destOrd="0" presId="urn:microsoft.com/office/officeart/2008/layout/VerticalCurvedList"/>
    <dgm:cxn modelId="{46AB6271-11B1-4C22-9BFF-8E3DD02A0C5C}" type="presOf" srcId="{0E7E8689-96CE-474A-BF4F-19596F18595C}" destId="{974E2803-2521-4DEF-BE5D-E5AA7FF883A0}" srcOrd="0" destOrd="0" presId="urn:microsoft.com/office/officeart/2008/layout/VerticalCurvedList"/>
    <dgm:cxn modelId="{5EA2409E-45E6-413C-B2DD-9A8AA87B1680}" type="presOf" srcId="{D0B5273D-E495-4BF8-A3D1-3EDA5F982ABB}" destId="{3926F87B-F938-4B19-A7A3-72FD21214BE8}" srcOrd="0" destOrd="0" presId="urn:microsoft.com/office/officeart/2008/layout/VerticalCurvedList"/>
    <dgm:cxn modelId="{F672A0B6-67F6-4BCF-A037-12E28B00FBC1}" type="presOf" srcId="{E096B68B-11BD-4231-B47A-5220EC0C9FC2}" destId="{E080E76C-5B02-4A02-B247-C6C0F0D2BE35}" srcOrd="0" destOrd="0" presId="urn:microsoft.com/office/officeart/2008/layout/VerticalCurvedList"/>
    <dgm:cxn modelId="{EE79ADC4-9A09-4ABD-9DC4-8A3B67E5DC7B}" type="presOf" srcId="{64AC8073-B492-4BD6-AD37-7363B1FF5471}" destId="{C48F309A-B7A4-4D21-B472-9FB33BD51C4D}" srcOrd="0" destOrd="0" presId="urn:microsoft.com/office/officeart/2008/layout/VerticalCurvedList"/>
    <dgm:cxn modelId="{C06F21DA-0E86-4AEB-BFD5-57110C39E64E}" srcId="{E096B68B-11BD-4231-B47A-5220EC0C9FC2}" destId="{BEA6B6C7-B87A-4A4E-9521-0FBE3058650E}" srcOrd="2" destOrd="0" parTransId="{3B608108-967C-40FD-A82C-324BE91DB60F}" sibTransId="{1F2535B9-CE65-4B4F-84F8-9E2EB58F8631}"/>
    <dgm:cxn modelId="{7B5C38E1-475A-4F8E-B953-DE6DA2D7F370}" srcId="{E096B68B-11BD-4231-B47A-5220EC0C9FC2}" destId="{64AC8073-B492-4BD6-AD37-7363B1FF5471}" srcOrd="1" destOrd="0" parTransId="{BF9C8495-44E6-4BF6-8CF3-2B4A67740A49}" sibTransId="{9CB6B2A0-A788-4364-B8F0-97BE8DBABA94}"/>
    <dgm:cxn modelId="{7CD8B0EC-DCD2-4558-A12B-A6F455EC1677}" srcId="{E096B68B-11BD-4231-B47A-5220EC0C9FC2}" destId="{D0B5273D-E495-4BF8-A3D1-3EDA5F982ABB}" srcOrd="0" destOrd="0" parTransId="{B1705DC9-DFFC-4417-88FA-2EAC203AD6EE}" sibTransId="{0E7E8689-96CE-474A-BF4F-19596F18595C}"/>
    <dgm:cxn modelId="{188A399B-C50F-40EF-AA36-DC9C260A8451}" type="presParOf" srcId="{E080E76C-5B02-4A02-B247-C6C0F0D2BE35}" destId="{B7D9E1C5-376A-471C-B40D-B2025D925931}" srcOrd="0" destOrd="0" presId="urn:microsoft.com/office/officeart/2008/layout/VerticalCurvedList"/>
    <dgm:cxn modelId="{04C4B1E9-F384-4653-A746-248F3E8E6C28}" type="presParOf" srcId="{B7D9E1C5-376A-471C-B40D-B2025D925931}" destId="{947BDEAA-7508-4EBA-869E-57AADF76CA0E}" srcOrd="0" destOrd="0" presId="urn:microsoft.com/office/officeart/2008/layout/VerticalCurvedList"/>
    <dgm:cxn modelId="{B337B03E-92E4-424D-9E8B-C90B09B17163}" type="presParOf" srcId="{947BDEAA-7508-4EBA-869E-57AADF76CA0E}" destId="{42D0E6ED-BE0A-416A-8693-02BC1E64D0B5}" srcOrd="0" destOrd="0" presId="urn:microsoft.com/office/officeart/2008/layout/VerticalCurvedList"/>
    <dgm:cxn modelId="{DC4BE269-FF34-470E-8DB7-F584B7821108}" type="presParOf" srcId="{947BDEAA-7508-4EBA-869E-57AADF76CA0E}" destId="{974E2803-2521-4DEF-BE5D-E5AA7FF883A0}" srcOrd="1" destOrd="0" presId="urn:microsoft.com/office/officeart/2008/layout/VerticalCurvedList"/>
    <dgm:cxn modelId="{53D91FAD-60AC-44B0-BF55-3F29D8FE7922}" type="presParOf" srcId="{947BDEAA-7508-4EBA-869E-57AADF76CA0E}" destId="{2144B051-9B35-4F63-BA0D-28B979FA0BE8}" srcOrd="2" destOrd="0" presId="urn:microsoft.com/office/officeart/2008/layout/VerticalCurvedList"/>
    <dgm:cxn modelId="{0BA67782-5AC9-4AE3-B5BB-6A82474EBBF3}" type="presParOf" srcId="{947BDEAA-7508-4EBA-869E-57AADF76CA0E}" destId="{61802077-3878-4B16-B3FD-28B17103F263}" srcOrd="3" destOrd="0" presId="urn:microsoft.com/office/officeart/2008/layout/VerticalCurvedList"/>
    <dgm:cxn modelId="{D09C2E5C-0044-4092-8356-362F3EC25BF7}" type="presParOf" srcId="{B7D9E1C5-376A-471C-B40D-B2025D925931}" destId="{3926F87B-F938-4B19-A7A3-72FD21214BE8}" srcOrd="1" destOrd="0" presId="urn:microsoft.com/office/officeart/2008/layout/VerticalCurvedList"/>
    <dgm:cxn modelId="{BF38FCD0-BEE9-4F83-8103-938E581533DC}" type="presParOf" srcId="{B7D9E1C5-376A-471C-B40D-B2025D925931}" destId="{22F4089A-8823-40DB-9035-E6A61917528C}" srcOrd="2" destOrd="0" presId="urn:microsoft.com/office/officeart/2008/layout/VerticalCurvedList"/>
    <dgm:cxn modelId="{8FDCF02B-4E1E-43BD-84BC-4D4743633252}" type="presParOf" srcId="{22F4089A-8823-40DB-9035-E6A61917528C}" destId="{FDA391BA-912B-4CD7-B317-3303831858A4}" srcOrd="0" destOrd="0" presId="urn:microsoft.com/office/officeart/2008/layout/VerticalCurvedList"/>
    <dgm:cxn modelId="{1C251ABF-4574-40F4-95E0-5C6B71824DB2}" type="presParOf" srcId="{B7D9E1C5-376A-471C-B40D-B2025D925931}" destId="{C48F309A-B7A4-4D21-B472-9FB33BD51C4D}" srcOrd="3" destOrd="0" presId="urn:microsoft.com/office/officeart/2008/layout/VerticalCurvedList"/>
    <dgm:cxn modelId="{AA9E3DD2-1257-4ACE-8591-C089C924D68C}" type="presParOf" srcId="{B7D9E1C5-376A-471C-B40D-B2025D925931}" destId="{B85A1DE2-71DA-4FF2-8B3B-E44CB47E3E4B}" srcOrd="4" destOrd="0" presId="urn:microsoft.com/office/officeart/2008/layout/VerticalCurvedList"/>
    <dgm:cxn modelId="{5BDF34D4-8A34-4236-B412-32589E69D18E}" type="presParOf" srcId="{B85A1DE2-71DA-4FF2-8B3B-E44CB47E3E4B}" destId="{8E3CF329-8656-4709-B4FA-E87F8B9461E0}" srcOrd="0" destOrd="0" presId="urn:microsoft.com/office/officeart/2008/layout/VerticalCurvedList"/>
    <dgm:cxn modelId="{6748D4F7-FB60-4B39-8FCC-E056E6D353FC}" type="presParOf" srcId="{B7D9E1C5-376A-471C-B40D-B2025D925931}" destId="{B8646D5E-A30F-4071-A759-326877D2DE20}" srcOrd="5" destOrd="0" presId="urn:microsoft.com/office/officeart/2008/layout/VerticalCurvedList"/>
    <dgm:cxn modelId="{D37884DE-9DC6-47CE-8B5D-DEEBFB44B883}" type="presParOf" srcId="{B7D9E1C5-376A-471C-B40D-B2025D925931}" destId="{974D4167-2435-4DF8-85EB-CAFF2E11789C}" srcOrd="6" destOrd="0" presId="urn:microsoft.com/office/officeart/2008/layout/VerticalCurvedList"/>
    <dgm:cxn modelId="{89C1FEB7-1092-4B5D-B37D-F332B415783D}" type="presParOf" srcId="{974D4167-2435-4DF8-85EB-CAFF2E11789C}" destId="{AD57E697-1FEE-4163-AFBF-1A93560D49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882113-47DB-4B8A-8A60-BBF27CFB16BF}" type="doc">
      <dgm:prSet loTypeId="urn:microsoft.com/office/officeart/2005/8/layout/hProcess7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D656467E-3C22-4C7F-A3D3-8333543020CC}">
      <dgm:prSet/>
      <dgm:spPr/>
      <dgm:t>
        <a:bodyPr/>
        <a:lstStyle/>
        <a:p>
          <a:r>
            <a:rPr lang="en-US" b="0" i="0" dirty="0"/>
            <a:t>Importance</a:t>
          </a:r>
          <a:endParaRPr lang="en-US" dirty="0"/>
        </a:p>
      </dgm:t>
    </dgm:pt>
    <dgm:pt modelId="{BE74ECB6-4411-4B3B-990F-8851B0AC7E00}" type="parTrans" cxnId="{33AB9CE4-9AC0-436C-8150-C6C8F9EDFC6F}">
      <dgm:prSet/>
      <dgm:spPr/>
      <dgm:t>
        <a:bodyPr/>
        <a:lstStyle/>
        <a:p>
          <a:endParaRPr lang="en-US"/>
        </a:p>
      </dgm:t>
    </dgm:pt>
    <dgm:pt modelId="{DB7CACBD-0CFF-4C04-85A5-CB0C365AF994}" type="sibTrans" cxnId="{33AB9CE4-9AC0-436C-8150-C6C8F9EDFC6F}">
      <dgm:prSet/>
      <dgm:spPr/>
      <dgm:t>
        <a:bodyPr/>
        <a:lstStyle/>
        <a:p>
          <a:endParaRPr lang="en-US"/>
        </a:p>
      </dgm:t>
    </dgm:pt>
    <dgm:pt modelId="{E8EB50BE-81FE-4B0B-B42C-4DFBD8E7089B}">
      <dgm:prSet/>
      <dgm:spPr/>
      <dgm:t>
        <a:bodyPr/>
        <a:lstStyle/>
        <a:p>
          <a:r>
            <a:rPr lang="en-US" b="0" i="0" dirty="0"/>
            <a:t>Awareness of current state</a:t>
          </a:r>
          <a:endParaRPr lang="en-US" dirty="0"/>
        </a:p>
      </dgm:t>
    </dgm:pt>
    <dgm:pt modelId="{38D77ED1-BAAC-43E9-9B34-A9E828C8A252}" type="parTrans" cxnId="{1B09CC00-014B-4716-B67B-087FF768FB4B}">
      <dgm:prSet/>
      <dgm:spPr/>
      <dgm:t>
        <a:bodyPr/>
        <a:lstStyle/>
        <a:p>
          <a:endParaRPr lang="en-US"/>
        </a:p>
      </dgm:t>
    </dgm:pt>
    <dgm:pt modelId="{5540DAD8-B117-47B3-B565-C4221F45F5C5}" type="sibTrans" cxnId="{1B09CC00-014B-4716-B67B-087FF768FB4B}">
      <dgm:prSet/>
      <dgm:spPr/>
      <dgm:t>
        <a:bodyPr/>
        <a:lstStyle/>
        <a:p>
          <a:endParaRPr lang="en-US"/>
        </a:p>
      </dgm:t>
    </dgm:pt>
    <dgm:pt modelId="{F79D690D-0B4B-4356-8918-C5A7C1F55A19}">
      <dgm:prSet/>
      <dgm:spPr/>
      <dgm:t>
        <a:bodyPr/>
        <a:lstStyle/>
        <a:p>
          <a:r>
            <a:rPr lang="en-US" b="0" i="0" dirty="0"/>
            <a:t>Proactive planning of future state</a:t>
          </a:r>
          <a:endParaRPr lang="en-US" dirty="0"/>
        </a:p>
      </dgm:t>
    </dgm:pt>
    <dgm:pt modelId="{7A3D8A2F-FDD9-44EE-BD5F-3A2B63E687B3}" type="parTrans" cxnId="{7CF3902D-66D6-4CD2-989D-0A845E756668}">
      <dgm:prSet/>
      <dgm:spPr/>
      <dgm:t>
        <a:bodyPr/>
        <a:lstStyle/>
        <a:p>
          <a:endParaRPr lang="en-US"/>
        </a:p>
      </dgm:t>
    </dgm:pt>
    <dgm:pt modelId="{DBAE533B-E468-4F96-8DA8-9893EECC60DA}" type="sibTrans" cxnId="{7CF3902D-66D6-4CD2-989D-0A845E756668}">
      <dgm:prSet/>
      <dgm:spPr/>
      <dgm:t>
        <a:bodyPr/>
        <a:lstStyle/>
        <a:p>
          <a:endParaRPr lang="en-US"/>
        </a:p>
      </dgm:t>
    </dgm:pt>
    <dgm:pt modelId="{EACF4648-57AE-4C5C-92E8-59B1F9B4EF04}">
      <dgm:prSet/>
      <dgm:spPr/>
      <dgm:t>
        <a:bodyPr/>
        <a:lstStyle/>
        <a:p>
          <a:r>
            <a:rPr lang="en-US" b="0" i="0" dirty="0"/>
            <a:t>Funding and administrative roadmap</a:t>
          </a:r>
          <a:endParaRPr lang="en-US" dirty="0"/>
        </a:p>
      </dgm:t>
    </dgm:pt>
    <dgm:pt modelId="{5634C723-316D-4E69-A61E-C9E37DC7312E}" type="parTrans" cxnId="{80BFB5F4-389F-4862-9D2E-8986D39C3C26}">
      <dgm:prSet/>
      <dgm:spPr/>
      <dgm:t>
        <a:bodyPr/>
        <a:lstStyle/>
        <a:p>
          <a:endParaRPr lang="en-US"/>
        </a:p>
      </dgm:t>
    </dgm:pt>
    <dgm:pt modelId="{BF064E89-5C1C-4DC1-AAB1-DED40640DF23}" type="sibTrans" cxnId="{80BFB5F4-389F-4862-9D2E-8986D39C3C26}">
      <dgm:prSet/>
      <dgm:spPr/>
      <dgm:t>
        <a:bodyPr/>
        <a:lstStyle/>
        <a:p>
          <a:endParaRPr lang="en-US"/>
        </a:p>
      </dgm:t>
    </dgm:pt>
    <dgm:pt modelId="{C9B234BC-0199-4BD2-BD15-37CD16F65CB5}">
      <dgm:prSet/>
      <dgm:spPr/>
      <dgm:t>
        <a:bodyPr/>
        <a:lstStyle/>
        <a:p>
          <a:r>
            <a:rPr lang="en-US" b="0" i="0" dirty="0"/>
            <a:t>Elements</a:t>
          </a:r>
          <a:endParaRPr lang="en-US" dirty="0"/>
        </a:p>
      </dgm:t>
    </dgm:pt>
    <dgm:pt modelId="{0140712C-BF99-4ADF-84A4-1771A42C27CA}" type="parTrans" cxnId="{245904AA-BBFF-4481-AE66-D4EBD49E2981}">
      <dgm:prSet/>
      <dgm:spPr/>
      <dgm:t>
        <a:bodyPr/>
        <a:lstStyle/>
        <a:p>
          <a:endParaRPr lang="en-US"/>
        </a:p>
      </dgm:t>
    </dgm:pt>
    <dgm:pt modelId="{C1A775B2-E3CF-415B-B81D-22538D6E764B}" type="sibTrans" cxnId="{245904AA-BBFF-4481-AE66-D4EBD49E2981}">
      <dgm:prSet/>
      <dgm:spPr/>
      <dgm:t>
        <a:bodyPr/>
        <a:lstStyle/>
        <a:p>
          <a:endParaRPr lang="en-US"/>
        </a:p>
      </dgm:t>
    </dgm:pt>
    <dgm:pt modelId="{D9C07505-7C93-4DAA-AE18-247201E8A194}">
      <dgm:prSet/>
      <dgm:spPr/>
      <dgm:t>
        <a:bodyPr/>
        <a:lstStyle/>
        <a:p>
          <a:r>
            <a:rPr lang="en-US" b="0" i="0" dirty="0"/>
            <a:t>Technology</a:t>
          </a:r>
          <a:endParaRPr lang="en-US" dirty="0"/>
        </a:p>
      </dgm:t>
    </dgm:pt>
    <dgm:pt modelId="{106DA37C-52DD-4960-A31D-C1C284EA8C9C}" type="parTrans" cxnId="{58D62C10-CA7E-4690-A9F5-A28D1C01EC42}">
      <dgm:prSet/>
      <dgm:spPr/>
      <dgm:t>
        <a:bodyPr/>
        <a:lstStyle/>
        <a:p>
          <a:endParaRPr lang="en-US"/>
        </a:p>
      </dgm:t>
    </dgm:pt>
    <dgm:pt modelId="{DFBE93ED-C2E3-4DF5-B36D-5D794DA98BFB}" type="sibTrans" cxnId="{58D62C10-CA7E-4690-A9F5-A28D1C01EC42}">
      <dgm:prSet/>
      <dgm:spPr/>
      <dgm:t>
        <a:bodyPr/>
        <a:lstStyle/>
        <a:p>
          <a:endParaRPr lang="en-US"/>
        </a:p>
      </dgm:t>
    </dgm:pt>
    <dgm:pt modelId="{8E08728C-6978-4A97-B385-1262A0488FA8}">
      <dgm:prSet/>
      <dgm:spPr/>
      <dgm:t>
        <a:bodyPr/>
        <a:lstStyle/>
        <a:p>
          <a:r>
            <a:rPr lang="en-US" b="0" i="0" dirty="0"/>
            <a:t>Maintenance</a:t>
          </a:r>
          <a:endParaRPr lang="en-US" dirty="0"/>
        </a:p>
      </dgm:t>
    </dgm:pt>
    <dgm:pt modelId="{C3B610BF-A041-4CAD-8DB3-4C4BA8E43860}" type="parTrans" cxnId="{AF3467F0-F53E-4658-B305-264EF67082D0}">
      <dgm:prSet/>
      <dgm:spPr/>
      <dgm:t>
        <a:bodyPr/>
        <a:lstStyle/>
        <a:p>
          <a:endParaRPr lang="en-US"/>
        </a:p>
      </dgm:t>
    </dgm:pt>
    <dgm:pt modelId="{C2E7B552-D9D5-4E5D-B113-9AD6543ADCB8}" type="sibTrans" cxnId="{AF3467F0-F53E-4658-B305-264EF67082D0}">
      <dgm:prSet/>
      <dgm:spPr/>
      <dgm:t>
        <a:bodyPr/>
        <a:lstStyle/>
        <a:p>
          <a:endParaRPr lang="en-US"/>
        </a:p>
      </dgm:t>
    </dgm:pt>
    <dgm:pt modelId="{3CE6E041-F206-4697-8F7E-65D4E13F093A}">
      <dgm:prSet/>
      <dgm:spPr/>
      <dgm:t>
        <a:bodyPr/>
        <a:lstStyle/>
        <a:p>
          <a:r>
            <a:rPr lang="en-US" b="0" i="0" dirty="0"/>
            <a:t>Useful life of technology</a:t>
          </a:r>
          <a:endParaRPr lang="en-US" dirty="0"/>
        </a:p>
      </dgm:t>
    </dgm:pt>
    <dgm:pt modelId="{0FEB0488-2D8B-481B-9EBC-C247EC96A636}" type="parTrans" cxnId="{AFDB1351-D9F3-4CEB-8279-C2095D973894}">
      <dgm:prSet/>
      <dgm:spPr/>
      <dgm:t>
        <a:bodyPr/>
        <a:lstStyle/>
        <a:p>
          <a:endParaRPr lang="en-US"/>
        </a:p>
      </dgm:t>
    </dgm:pt>
    <dgm:pt modelId="{5AD750B9-8218-47B5-97FE-EA8D8CD158F1}" type="sibTrans" cxnId="{AFDB1351-D9F3-4CEB-8279-C2095D973894}">
      <dgm:prSet/>
      <dgm:spPr/>
      <dgm:t>
        <a:bodyPr/>
        <a:lstStyle/>
        <a:p>
          <a:endParaRPr lang="en-US"/>
        </a:p>
      </dgm:t>
    </dgm:pt>
    <dgm:pt modelId="{ABA9B594-87CB-4586-9909-10B4EB48E8C3}">
      <dgm:prSet/>
      <dgm:spPr/>
      <dgm:t>
        <a:bodyPr/>
        <a:lstStyle/>
        <a:p>
          <a:r>
            <a:rPr lang="en-US" b="0" i="0" dirty="0"/>
            <a:t>Licenses</a:t>
          </a:r>
          <a:endParaRPr lang="en-US" dirty="0"/>
        </a:p>
      </dgm:t>
    </dgm:pt>
    <dgm:pt modelId="{E3DD053F-43E0-46B5-A8A6-18B33A4A1ECB}" type="parTrans" cxnId="{717C1A88-5032-44D7-95CF-680EF3E095D3}">
      <dgm:prSet/>
      <dgm:spPr/>
      <dgm:t>
        <a:bodyPr/>
        <a:lstStyle/>
        <a:p>
          <a:endParaRPr lang="en-US"/>
        </a:p>
      </dgm:t>
    </dgm:pt>
    <dgm:pt modelId="{D4783867-82E5-47FA-9456-E0A6982AA7E2}" type="sibTrans" cxnId="{717C1A88-5032-44D7-95CF-680EF3E095D3}">
      <dgm:prSet/>
      <dgm:spPr/>
      <dgm:t>
        <a:bodyPr/>
        <a:lstStyle/>
        <a:p>
          <a:endParaRPr lang="en-US"/>
        </a:p>
      </dgm:t>
    </dgm:pt>
    <dgm:pt modelId="{988EA8AD-59CD-48DC-89AC-552BF92040F1}">
      <dgm:prSet/>
      <dgm:spPr/>
      <dgm:t>
        <a:bodyPr/>
        <a:lstStyle/>
        <a:p>
          <a:r>
            <a:rPr lang="en-US" b="0" i="0" dirty="0"/>
            <a:t>Policies</a:t>
          </a:r>
          <a:endParaRPr lang="en-US" dirty="0"/>
        </a:p>
      </dgm:t>
    </dgm:pt>
    <dgm:pt modelId="{B956BEC7-6E1F-45BE-A42A-F2BADD17B45E}" type="parTrans" cxnId="{2B036B5A-87E0-421D-BBE1-CC27D0CEC91F}">
      <dgm:prSet/>
      <dgm:spPr/>
      <dgm:t>
        <a:bodyPr/>
        <a:lstStyle/>
        <a:p>
          <a:endParaRPr lang="en-US"/>
        </a:p>
      </dgm:t>
    </dgm:pt>
    <dgm:pt modelId="{58598CFD-FDAC-43A4-BBA6-912AD3058E33}" type="sibTrans" cxnId="{2B036B5A-87E0-421D-BBE1-CC27D0CEC91F}">
      <dgm:prSet/>
      <dgm:spPr/>
      <dgm:t>
        <a:bodyPr/>
        <a:lstStyle/>
        <a:p>
          <a:endParaRPr lang="en-US"/>
        </a:p>
      </dgm:t>
    </dgm:pt>
    <dgm:pt modelId="{B4F7C66C-50CD-4E05-AD1C-F19E93CAAC06}">
      <dgm:prSet/>
      <dgm:spPr/>
      <dgm:t>
        <a:bodyPr/>
        <a:lstStyle/>
        <a:p>
          <a:r>
            <a:rPr lang="en-US" b="0" i="0" dirty="0"/>
            <a:t>Funding pipeline</a:t>
          </a:r>
          <a:endParaRPr lang="en-US" dirty="0"/>
        </a:p>
      </dgm:t>
    </dgm:pt>
    <dgm:pt modelId="{7F26A67E-8852-48C9-A774-32F67057983B}" type="parTrans" cxnId="{A62FF9B6-FA39-4A48-8912-85F644B1622D}">
      <dgm:prSet/>
      <dgm:spPr/>
      <dgm:t>
        <a:bodyPr/>
        <a:lstStyle/>
        <a:p>
          <a:endParaRPr lang="en-US"/>
        </a:p>
      </dgm:t>
    </dgm:pt>
    <dgm:pt modelId="{4EE62454-B9D1-4762-9E02-8C18F9A54EDB}" type="sibTrans" cxnId="{A62FF9B6-FA39-4A48-8912-85F644B1622D}">
      <dgm:prSet/>
      <dgm:spPr/>
      <dgm:t>
        <a:bodyPr/>
        <a:lstStyle/>
        <a:p>
          <a:endParaRPr lang="en-US"/>
        </a:p>
      </dgm:t>
    </dgm:pt>
    <dgm:pt modelId="{C24FEA73-7F48-418F-8CAB-2B0473A9EA72}">
      <dgm:prSet/>
      <dgm:spPr/>
      <dgm:t>
        <a:bodyPr/>
        <a:lstStyle/>
        <a:p>
          <a:r>
            <a:rPr lang="en-US" b="0" i="0" dirty="0"/>
            <a:t>Current Practice</a:t>
          </a:r>
          <a:endParaRPr lang="en-US" dirty="0"/>
        </a:p>
      </dgm:t>
    </dgm:pt>
    <dgm:pt modelId="{1C0A26BE-B1F6-412C-BDA9-D1349EF32D33}" type="parTrans" cxnId="{C4B92C23-2258-4119-A0C5-76609FFA7872}">
      <dgm:prSet/>
      <dgm:spPr/>
      <dgm:t>
        <a:bodyPr/>
        <a:lstStyle/>
        <a:p>
          <a:endParaRPr lang="en-US"/>
        </a:p>
      </dgm:t>
    </dgm:pt>
    <dgm:pt modelId="{03047D32-9C69-4DBB-AAC8-4084BF554A60}" type="sibTrans" cxnId="{C4B92C23-2258-4119-A0C5-76609FFA7872}">
      <dgm:prSet/>
      <dgm:spPr/>
      <dgm:t>
        <a:bodyPr/>
        <a:lstStyle/>
        <a:p>
          <a:endParaRPr lang="en-US"/>
        </a:p>
      </dgm:t>
    </dgm:pt>
    <dgm:pt modelId="{157006B1-58CE-43A7-9C85-160A5BDB5B59}">
      <dgm:prSet/>
      <dgm:spPr/>
      <dgm:t>
        <a:bodyPr/>
        <a:lstStyle/>
        <a:p>
          <a:r>
            <a:rPr lang="en-US" b="0" i="0" dirty="0"/>
            <a:t>Future State</a:t>
          </a:r>
          <a:endParaRPr lang="en-US" dirty="0"/>
        </a:p>
      </dgm:t>
    </dgm:pt>
    <dgm:pt modelId="{9320A5DD-A1C4-4717-B351-B6B7ED58F8EB}" type="parTrans" cxnId="{9B321476-10B8-45EC-9CB3-E2E3E4847A17}">
      <dgm:prSet/>
      <dgm:spPr/>
      <dgm:t>
        <a:bodyPr/>
        <a:lstStyle/>
        <a:p>
          <a:endParaRPr lang="en-US"/>
        </a:p>
      </dgm:t>
    </dgm:pt>
    <dgm:pt modelId="{2E9EDE14-160B-42AA-AB8B-8B28BE38DD53}" type="sibTrans" cxnId="{9B321476-10B8-45EC-9CB3-E2E3E4847A17}">
      <dgm:prSet/>
      <dgm:spPr/>
      <dgm:t>
        <a:bodyPr/>
        <a:lstStyle/>
        <a:p>
          <a:endParaRPr lang="en-US"/>
        </a:p>
      </dgm:t>
    </dgm:pt>
    <dgm:pt modelId="{EA8E2D01-A1AD-4E20-A560-CAC54A010CBA}">
      <dgm:prSet/>
      <dgm:spPr/>
      <dgm:t>
        <a:bodyPr/>
        <a:lstStyle/>
        <a:p>
          <a:r>
            <a:rPr lang="en-US" b="0" i="0" dirty="0"/>
            <a:t>Mission critical</a:t>
          </a:r>
          <a:endParaRPr lang="en-US" dirty="0"/>
        </a:p>
      </dgm:t>
    </dgm:pt>
    <dgm:pt modelId="{A1685F10-D370-496B-88C0-B4C85B9F4D31}" type="parTrans" cxnId="{C0BE9281-8774-40AE-99DF-2A62BF000F5B}">
      <dgm:prSet/>
      <dgm:spPr/>
      <dgm:t>
        <a:bodyPr/>
        <a:lstStyle/>
        <a:p>
          <a:endParaRPr lang="en-US"/>
        </a:p>
      </dgm:t>
    </dgm:pt>
    <dgm:pt modelId="{A24AEE4F-2AAA-476B-B725-AB9DEBB1EA66}" type="sibTrans" cxnId="{C0BE9281-8774-40AE-99DF-2A62BF000F5B}">
      <dgm:prSet/>
      <dgm:spPr/>
      <dgm:t>
        <a:bodyPr/>
        <a:lstStyle/>
        <a:p>
          <a:endParaRPr lang="en-US"/>
        </a:p>
      </dgm:t>
    </dgm:pt>
    <dgm:pt modelId="{7ED53787-C48F-4162-A9D5-4A2047A71D0C}">
      <dgm:prSet/>
      <dgm:spPr/>
      <dgm:t>
        <a:bodyPr/>
        <a:lstStyle/>
        <a:p>
          <a:r>
            <a:rPr lang="en-US" b="0" i="0" dirty="0"/>
            <a:t>Excel</a:t>
          </a:r>
          <a:endParaRPr lang="en-US" dirty="0"/>
        </a:p>
      </dgm:t>
    </dgm:pt>
    <dgm:pt modelId="{3DBA3BFA-6709-4D67-9B58-45C9E132597A}" type="parTrans" cxnId="{0EAB4F4F-A1C8-4527-B887-1B1589DC788A}">
      <dgm:prSet/>
      <dgm:spPr/>
      <dgm:t>
        <a:bodyPr/>
        <a:lstStyle/>
        <a:p>
          <a:endParaRPr lang="en-US"/>
        </a:p>
      </dgm:t>
    </dgm:pt>
    <dgm:pt modelId="{544DE459-EC10-4F4F-B3B3-7921B5AC403C}" type="sibTrans" cxnId="{0EAB4F4F-A1C8-4527-B887-1B1589DC788A}">
      <dgm:prSet/>
      <dgm:spPr/>
      <dgm:t>
        <a:bodyPr/>
        <a:lstStyle/>
        <a:p>
          <a:endParaRPr lang="en-US"/>
        </a:p>
      </dgm:t>
    </dgm:pt>
    <dgm:pt modelId="{67CFD3A6-6E27-4BC9-A20A-0E512401BCA3}">
      <dgm:prSet/>
      <dgm:spPr/>
      <dgm:t>
        <a:bodyPr/>
        <a:lstStyle/>
        <a:p>
          <a:r>
            <a:rPr lang="en-US" b="0" i="0" dirty="0"/>
            <a:t>Facilities management</a:t>
          </a:r>
          <a:endParaRPr lang="en-US" dirty="0"/>
        </a:p>
      </dgm:t>
    </dgm:pt>
    <dgm:pt modelId="{CD1FA3EA-5904-4519-A4CA-C0F8D65E4866}" type="parTrans" cxnId="{2301CBDC-B265-496D-87A8-D4FD5CAA08B8}">
      <dgm:prSet/>
      <dgm:spPr/>
      <dgm:t>
        <a:bodyPr/>
        <a:lstStyle/>
        <a:p>
          <a:endParaRPr lang="en-US"/>
        </a:p>
      </dgm:t>
    </dgm:pt>
    <dgm:pt modelId="{98739BA1-3DC8-45BE-90E4-1B1CA5321D9A}" type="sibTrans" cxnId="{2301CBDC-B265-496D-87A8-D4FD5CAA08B8}">
      <dgm:prSet/>
      <dgm:spPr/>
      <dgm:t>
        <a:bodyPr/>
        <a:lstStyle/>
        <a:p>
          <a:endParaRPr lang="en-US"/>
        </a:p>
      </dgm:t>
    </dgm:pt>
    <dgm:pt modelId="{F1D40B93-029A-43B9-AAB4-C3B7953358B1}">
      <dgm:prSet/>
      <dgm:spPr/>
      <dgm:t>
        <a:bodyPr/>
        <a:lstStyle/>
        <a:p>
          <a:r>
            <a:rPr lang="en-US" dirty="0"/>
            <a:t>Inventory management</a:t>
          </a:r>
        </a:p>
      </dgm:t>
    </dgm:pt>
    <dgm:pt modelId="{342316B5-999A-441E-9643-1B17FABDFA3F}" type="parTrans" cxnId="{A8DC088A-8445-4BD9-AA40-431382C11FBF}">
      <dgm:prSet/>
      <dgm:spPr/>
      <dgm:t>
        <a:bodyPr/>
        <a:lstStyle/>
        <a:p>
          <a:endParaRPr lang="en-US"/>
        </a:p>
      </dgm:t>
    </dgm:pt>
    <dgm:pt modelId="{055F1749-B3FE-460A-8454-1B086BF1EB58}" type="sibTrans" cxnId="{A8DC088A-8445-4BD9-AA40-431382C11FBF}">
      <dgm:prSet/>
      <dgm:spPr/>
      <dgm:t>
        <a:bodyPr/>
        <a:lstStyle/>
        <a:p>
          <a:endParaRPr lang="en-US"/>
        </a:p>
      </dgm:t>
    </dgm:pt>
    <dgm:pt modelId="{4F8A4628-BB2C-45AB-8FD5-4ABF4BA155DB}">
      <dgm:prSet/>
      <dgm:spPr/>
      <dgm:t>
        <a:bodyPr/>
        <a:lstStyle/>
        <a:p>
          <a:r>
            <a:rPr lang="en-US" dirty="0"/>
            <a:t>Discoverable assets</a:t>
          </a:r>
        </a:p>
      </dgm:t>
    </dgm:pt>
    <dgm:pt modelId="{7E1683C5-F719-46E4-9E8D-6A7FA5BE62D3}" type="parTrans" cxnId="{783BBE81-E5CD-46C6-AC07-34C11BA4FE78}">
      <dgm:prSet/>
      <dgm:spPr/>
      <dgm:t>
        <a:bodyPr/>
        <a:lstStyle/>
        <a:p>
          <a:endParaRPr lang="en-US"/>
        </a:p>
      </dgm:t>
    </dgm:pt>
    <dgm:pt modelId="{CE0B67F1-0A63-4A38-A307-49E6CFE903D1}" type="sibTrans" cxnId="{783BBE81-E5CD-46C6-AC07-34C11BA4FE78}">
      <dgm:prSet/>
      <dgm:spPr/>
      <dgm:t>
        <a:bodyPr/>
        <a:lstStyle/>
        <a:p>
          <a:endParaRPr lang="en-US"/>
        </a:p>
      </dgm:t>
    </dgm:pt>
    <dgm:pt modelId="{32EEBA8C-6797-4171-8CAB-87D5F90C4ABB}" type="pres">
      <dgm:prSet presAssocID="{B5882113-47DB-4B8A-8A60-BBF27CFB16BF}" presName="Name0" presStyleCnt="0">
        <dgm:presLayoutVars>
          <dgm:dir/>
          <dgm:animLvl val="lvl"/>
          <dgm:resizeHandles val="exact"/>
        </dgm:presLayoutVars>
      </dgm:prSet>
      <dgm:spPr/>
    </dgm:pt>
    <dgm:pt modelId="{001FBCAD-ECE7-4FDF-8D47-400032BB5690}" type="pres">
      <dgm:prSet presAssocID="{D656467E-3C22-4C7F-A3D3-8333543020CC}" presName="compositeNode" presStyleCnt="0">
        <dgm:presLayoutVars>
          <dgm:bulletEnabled val="1"/>
        </dgm:presLayoutVars>
      </dgm:prSet>
      <dgm:spPr/>
    </dgm:pt>
    <dgm:pt modelId="{88740B70-687F-4940-96A8-A48F6143EEEF}" type="pres">
      <dgm:prSet presAssocID="{D656467E-3C22-4C7F-A3D3-8333543020CC}" presName="bgRect" presStyleLbl="node1" presStyleIdx="0" presStyleCnt="4"/>
      <dgm:spPr/>
    </dgm:pt>
    <dgm:pt modelId="{FA924A48-8636-412D-9C3A-44C5E5EE0926}" type="pres">
      <dgm:prSet presAssocID="{D656467E-3C22-4C7F-A3D3-8333543020CC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59D2B3E1-8124-4BDC-B388-60A3D7E45012}" type="pres">
      <dgm:prSet presAssocID="{D656467E-3C22-4C7F-A3D3-8333543020CC}" presName="childNode" presStyleLbl="node1" presStyleIdx="0" presStyleCnt="4">
        <dgm:presLayoutVars>
          <dgm:bulletEnabled val="1"/>
        </dgm:presLayoutVars>
      </dgm:prSet>
      <dgm:spPr/>
    </dgm:pt>
    <dgm:pt modelId="{FD759F32-1902-468B-A54E-70A0BC48AFFE}" type="pres">
      <dgm:prSet presAssocID="{DB7CACBD-0CFF-4C04-85A5-CB0C365AF994}" presName="hSp" presStyleCnt="0"/>
      <dgm:spPr/>
    </dgm:pt>
    <dgm:pt modelId="{D6480828-A132-415C-A474-69D4F0805D2D}" type="pres">
      <dgm:prSet presAssocID="{DB7CACBD-0CFF-4C04-85A5-CB0C365AF994}" presName="vProcSp" presStyleCnt="0"/>
      <dgm:spPr/>
    </dgm:pt>
    <dgm:pt modelId="{8980EA40-52A0-49C7-B83A-A4684998B76B}" type="pres">
      <dgm:prSet presAssocID="{DB7CACBD-0CFF-4C04-85A5-CB0C365AF994}" presName="vSp1" presStyleCnt="0"/>
      <dgm:spPr/>
    </dgm:pt>
    <dgm:pt modelId="{E1A97291-F609-4CCA-BB36-E50FB13A1680}" type="pres">
      <dgm:prSet presAssocID="{DB7CACBD-0CFF-4C04-85A5-CB0C365AF994}" presName="simulatedConn" presStyleLbl="solidFgAcc1" presStyleIdx="0" presStyleCnt="3"/>
      <dgm:spPr/>
    </dgm:pt>
    <dgm:pt modelId="{A0525626-FDC7-4071-8F77-6474165F2293}" type="pres">
      <dgm:prSet presAssocID="{DB7CACBD-0CFF-4C04-85A5-CB0C365AF994}" presName="vSp2" presStyleCnt="0"/>
      <dgm:spPr/>
    </dgm:pt>
    <dgm:pt modelId="{36382669-EC44-4704-93B0-8ED43EECBB49}" type="pres">
      <dgm:prSet presAssocID="{DB7CACBD-0CFF-4C04-85A5-CB0C365AF994}" presName="sibTrans" presStyleCnt="0"/>
      <dgm:spPr/>
    </dgm:pt>
    <dgm:pt modelId="{3C142400-5FD2-4C74-9405-CD48B08E3963}" type="pres">
      <dgm:prSet presAssocID="{C9B234BC-0199-4BD2-BD15-37CD16F65CB5}" presName="compositeNode" presStyleCnt="0">
        <dgm:presLayoutVars>
          <dgm:bulletEnabled val="1"/>
        </dgm:presLayoutVars>
      </dgm:prSet>
      <dgm:spPr/>
    </dgm:pt>
    <dgm:pt modelId="{35826428-7BE5-408D-B5B9-2A16671817ED}" type="pres">
      <dgm:prSet presAssocID="{C9B234BC-0199-4BD2-BD15-37CD16F65CB5}" presName="bgRect" presStyleLbl="node1" presStyleIdx="1" presStyleCnt="4"/>
      <dgm:spPr/>
    </dgm:pt>
    <dgm:pt modelId="{0C1A6B87-2A28-4E11-BFF9-A49DEF2DF582}" type="pres">
      <dgm:prSet presAssocID="{C9B234BC-0199-4BD2-BD15-37CD16F65CB5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3E439727-1C64-4DD7-B85F-3D2BFCACBE7D}" type="pres">
      <dgm:prSet presAssocID="{C9B234BC-0199-4BD2-BD15-37CD16F65CB5}" presName="childNode" presStyleLbl="node1" presStyleIdx="1" presStyleCnt="4">
        <dgm:presLayoutVars>
          <dgm:bulletEnabled val="1"/>
        </dgm:presLayoutVars>
      </dgm:prSet>
      <dgm:spPr/>
    </dgm:pt>
    <dgm:pt modelId="{129DDA7B-31EF-4BD2-8014-EB0D88E6DBBC}" type="pres">
      <dgm:prSet presAssocID="{C1A775B2-E3CF-415B-B81D-22538D6E764B}" presName="hSp" presStyleCnt="0"/>
      <dgm:spPr/>
    </dgm:pt>
    <dgm:pt modelId="{130A9F47-DF1F-4DFA-A816-32742E5F52F2}" type="pres">
      <dgm:prSet presAssocID="{C1A775B2-E3CF-415B-B81D-22538D6E764B}" presName="vProcSp" presStyleCnt="0"/>
      <dgm:spPr/>
    </dgm:pt>
    <dgm:pt modelId="{E87CE537-605D-47CB-BF03-51FE716ECAF1}" type="pres">
      <dgm:prSet presAssocID="{C1A775B2-E3CF-415B-B81D-22538D6E764B}" presName="vSp1" presStyleCnt="0"/>
      <dgm:spPr/>
    </dgm:pt>
    <dgm:pt modelId="{C01D7F4E-7A1C-4CCA-A901-8077F6DDD433}" type="pres">
      <dgm:prSet presAssocID="{C1A775B2-E3CF-415B-B81D-22538D6E764B}" presName="simulatedConn" presStyleLbl="solidFgAcc1" presStyleIdx="1" presStyleCnt="3"/>
      <dgm:spPr/>
    </dgm:pt>
    <dgm:pt modelId="{2D6845FC-C98B-4C29-9E4A-819D29259A93}" type="pres">
      <dgm:prSet presAssocID="{C1A775B2-E3CF-415B-B81D-22538D6E764B}" presName="vSp2" presStyleCnt="0"/>
      <dgm:spPr/>
    </dgm:pt>
    <dgm:pt modelId="{3C1869DE-C67A-4A96-968F-80159F7E823A}" type="pres">
      <dgm:prSet presAssocID="{C1A775B2-E3CF-415B-B81D-22538D6E764B}" presName="sibTrans" presStyleCnt="0"/>
      <dgm:spPr/>
    </dgm:pt>
    <dgm:pt modelId="{864CB7E5-D81C-4EB9-9DDB-87CFE83128C3}" type="pres">
      <dgm:prSet presAssocID="{C24FEA73-7F48-418F-8CAB-2B0473A9EA72}" presName="compositeNode" presStyleCnt="0">
        <dgm:presLayoutVars>
          <dgm:bulletEnabled val="1"/>
        </dgm:presLayoutVars>
      </dgm:prSet>
      <dgm:spPr/>
    </dgm:pt>
    <dgm:pt modelId="{E7C869EC-50AD-47CC-8458-A70CE6A3F6E6}" type="pres">
      <dgm:prSet presAssocID="{C24FEA73-7F48-418F-8CAB-2B0473A9EA72}" presName="bgRect" presStyleLbl="node1" presStyleIdx="2" presStyleCnt="4"/>
      <dgm:spPr/>
    </dgm:pt>
    <dgm:pt modelId="{AD5533CF-EA7C-40BC-8529-5D0777DAACB4}" type="pres">
      <dgm:prSet presAssocID="{C24FEA73-7F48-418F-8CAB-2B0473A9EA72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70590474-2EBC-4FFF-B2E3-457D9A90552C}" type="pres">
      <dgm:prSet presAssocID="{C24FEA73-7F48-418F-8CAB-2B0473A9EA72}" presName="childNode" presStyleLbl="node1" presStyleIdx="2" presStyleCnt="4">
        <dgm:presLayoutVars>
          <dgm:bulletEnabled val="1"/>
        </dgm:presLayoutVars>
      </dgm:prSet>
      <dgm:spPr/>
    </dgm:pt>
    <dgm:pt modelId="{06FE5217-BDB3-4EAE-B9BF-5758CB1BF710}" type="pres">
      <dgm:prSet presAssocID="{03047D32-9C69-4DBB-AAC8-4084BF554A60}" presName="hSp" presStyleCnt="0"/>
      <dgm:spPr/>
    </dgm:pt>
    <dgm:pt modelId="{9A5735CD-950E-4C37-8E71-838096875696}" type="pres">
      <dgm:prSet presAssocID="{03047D32-9C69-4DBB-AAC8-4084BF554A60}" presName="vProcSp" presStyleCnt="0"/>
      <dgm:spPr/>
    </dgm:pt>
    <dgm:pt modelId="{F607B096-99FD-4238-9A0B-81D2F1C741EB}" type="pres">
      <dgm:prSet presAssocID="{03047D32-9C69-4DBB-AAC8-4084BF554A60}" presName="vSp1" presStyleCnt="0"/>
      <dgm:spPr/>
    </dgm:pt>
    <dgm:pt modelId="{C7E85A82-80DF-4C5E-B016-097F112B93DC}" type="pres">
      <dgm:prSet presAssocID="{03047D32-9C69-4DBB-AAC8-4084BF554A60}" presName="simulatedConn" presStyleLbl="solidFgAcc1" presStyleIdx="2" presStyleCnt="3"/>
      <dgm:spPr/>
    </dgm:pt>
    <dgm:pt modelId="{D4C4E278-F6F9-4B80-ABB8-B36F6A41C605}" type="pres">
      <dgm:prSet presAssocID="{03047D32-9C69-4DBB-AAC8-4084BF554A60}" presName="vSp2" presStyleCnt="0"/>
      <dgm:spPr/>
    </dgm:pt>
    <dgm:pt modelId="{DE47FEB3-6F07-4BD7-803D-10DE7B009363}" type="pres">
      <dgm:prSet presAssocID="{03047D32-9C69-4DBB-AAC8-4084BF554A60}" presName="sibTrans" presStyleCnt="0"/>
      <dgm:spPr/>
    </dgm:pt>
    <dgm:pt modelId="{76C1C878-8E05-4A64-973B-079603A00551}" type="pres">
      <dgm:prSet presAssocID="{157006B1-58CE-43A7-9C85-160A5BDB5B59}" presName="compositeNode" presStyleCnt="0">
        <dgm:presLayoutVars>
          <dgm:bulletEnabled val="1"/>
        </dgm:presLayoutVars>
      </dgm:prSet>
      <dgm:spPr/>
    </dgm:pt>
    <dgm:pt modelId="{1C91692F-1313-4EDD-A1F7-1C1FC378D11D}" type="pres">
      <dgm:prSet presAssocID="{157006B1-58CE-43A7-9C85-160A5BDB5B59}" presName="bgRect" presStyleLbl="node1" presStyleIdx="3" presStyleCnt="4"/>
      <dgm:spPr/>
    </dgm:pt>
    <dgm:pt modelId="{08E6811F-6F4F-4453-AC87-908A8F220839}" type="pres">
      <dgm:prSet presAssocID="{157006B1-58CE-43A7-9C85-160A5BDB5B59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CCA9A579-2F94-4383-B5D6-13F7E435B676}" type="pres">
      <dgm:prSet presAssocID="{157006B1-58CE-43A7-9C85-160A5BDB5B59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1B09CC00-014B-4716-B67B-087FF768FB4B}" srcId="{D656467E-3C22-4C7F-A3D3-8333543020CC}" destId="{E8EB50BE-81FE-4B0B-B42C-4DFBD8E7089B}" srcOrd="1" destOrd="0" parTransId="{38D77ED1-BAAC-43E9-9B34-A9E828C8A252}" sibTransId="{5540DAD8-B117-47B3-B565-C4221F45F5C5}"/>
    <dgm:cxn modelId="{7B6BBF08-577A-4244-AB35-737C62450CD5}" type="presOf" srcId="{157006B1-58CE-43A7-9C85-160A5BDB5B59}" destId="{1C91692F-1313-4EDD-A1F7-1C1FC378D11D}" srcOrd="0" destOrd="0" presId="urn:microsoft.com/office/officeart/2005/8/layout/hProcess7"/>
    <dgm:cxn modelId="{F9F18C09-2FC4-4E7C-A6A7-92E88E760FCB}" type="presOf" srcId="{C24FEA73-7F48-418F-8CAB-2B0473A9EA72}" destId="{E7C869EC-50AD-47CC-8458-A70CE6A3F6E6}" srcOrd="0" destOrd="0" presId="urn:microsoft.com/office/officeart/2005/8/layout/hProcess7"/>
    <dgm:cxn modelId="{58D62C10-CA7E-4690-A9F5-A28D1C01EC42}" srcId="{C9B234BC-0199-4BD2-BD15-37CD16F65CB5}" destId="{D9C07505-7C93-4DAA-AE18-247201E8A194}" srcOrd="0" destOrd="0" parTransId="{106DA37C-52DD-4960-A31D-C1C284EA8C9C}" sibTransId="{DFBE93ED-C2E3-4DF5-B36D-5D794DA98BFB}"/>
    <dgm:cxn modelId="{2CB6F516-1637-4B3E-9B1C-6C53C7ECC2D8}" type="presOf" srcId="{988EA8AD-59CD-48DC-89AC-552BF92040F1}" destId="{3E439727-1C64-4DD7-B85F-3D2BFCACBE7D}" srcOrd="0" destOrd="4" presId="urn:microsoft.com/office/officeart/2005/8/layout/hProcess7"/>
    <dgm:cxn modelId="{C4B92C23-2258-4119-A0C5-76609FFA7872}" srcId="{B5882113-47DB-4B8A-8A60-BBF27CFB16BF}" destId="{C24FEA73-7F48-418F-8CAB-2B0473A9EA72}" srcOrd="2" destOrd="0" parTransId="{1C0A26BE-B1F6-412C-BDA9-D1349EF32D33}" sibTransId="{03047D32-9C69-4DBB-AAC8-4084BF554A60}"/>
    <dgm:cxn modelId="{7CF3902D-66D6-4CD2-989D-0A845E756668}" srcId="{D656467E-3C22-4C7F-A3D3-8333543020CC}" destId="{F79D690D-0B4B-4356-8918-C5A7C1F55A19}" srcOrd="2" destOrd="0" parTransId="{7A3D8A2F-FDD9-44EE-BD5F-3A2B63E687B3}" sibTransId="{DBAE533B-E468-4F96-8DA8-9893EECC60DA}"/>
    <dgm:cxn modelId="{9B95FB38-4974-4F14-A973-D9332F33857C}" type="presOf" srcId="{ABA9B594-87CB-4586-9909-10B4EB48E8C3}" destId="{3E439727-1C64-4DD7-B85F-3D2BFCACBE7D}" srcOrd="0" destOrd="3" presId="urn:microsoft.com/office/officeart/2005/8/layout/hProcess7"/>
    <dgm:cxn modelId="{4FFA2E41-2BCD-4E2D-8B98-1493B49B9DCC}" type="presOf" srcId="{8E08728C-6978-4A97-B385-1262A0488FA8}" destId="{3E439727-1C64-4DD7-B85F-3D2BFCACBE7D}" srcOrd="0" destOrd="1" presId="urn:microsoft.com/office/officeart/2005/8/layout/hProcess7"/>
    <dgm:cxn modelId="{71B5CB48-A529-45A5-955D-D5FA894EBE1E}" type="presOf" srcId="{C24FEA73-7F48-418F-8CAB-2B0473A9EA72}" destId="{AD5533CF-EA7C-40BC-8529-5D0777DAACB4}" srcOrd="1" destOrd="0" presId="urn:microsoft.com/office/officeart/2005/8/layout/hProcess7"/>
    <dgm:cxn modelId="{13BA1D6B-6B74-4D6D-9073-A814010D6A83}" type="presOf" srcId="{157006B1-58CE-43A7-9C85-160A5BDB5B59}" destId="{08E6811F-6F4F-4453-AC87-908A8F220839}" srcOrd="1" destOrd="0" presId="urn:microsoft.com/office/officeart/2005/8/layout/hProcess7"/>
    <dgm:cxn modelId="{CFEE166F-DB21-4B2B-B57E-083B12E5EFA8}" type="presOf" srcId="{7ED53787-C48F-4162-A9D5-4A2047A71D0C}" destId="{70590474-2EBC-4FFF-B2E3-457D9A90552C}" srcOrd="0" destOrd="0" presId="urn:microsoft.com/office/officeart/2005/8/layout/hProcess7"/>
    <dgm:cxn modelId="{0EAB4F4F-A1C8-4527-B887-1B1589DC788A}" srcId="{C24FEA73-7F48-418F-8CAB-2B0473A9EA72}" destId="{7ED53787-C48F-4162-A9D5-4A2047A71D0C}" srcOrd="0" destOrd="0" parTransId="{3DBA3BFA-6709-4D67-9B58-45C9E132597A}" sibTransId="{544DE459-EC10-4F4F-B3B3-7921B5AC403C}"/>
    <dgm:cxn modelId="{AFDB1351-D9F3-4CEB-8279-C2095D973894}" srcId="{C9B234BC-0199-4BD2-BD15-37CD16F65CB5}" destId="{3CE6E041-F206-4697-8F7E-65D4E13F093A}" srcOrd="2" destOrd="0" parTransId="{0FEB0488-2D8B-481B-9EBC-C247EC96A636}" sibTransId="{5AD750B9-8218-47B5-97FE-EA8D8CD158F1}"/>
    <dgm:cxn modelId="{A3C80D53-B019-43AC-BCD8-C054D8662181}" type="presOf" srcId="{EA8E2D01-A1AD-4E20-A560-CAC54A010CBA}" destId="{59D2B3E1-8124-4BDC-B388-60A3D7E45012}" srcOrd="0" destOrd="0" presId="urn:microsoft.com/office/officeart/2005/8/layout/hProcess7"/>
    <dgm:cxn modelId="{C4437E55-648A-47EF-A3E6-60C020AD5B2C}" type="presOf" srcId="{4F8A4628-BB2C-45AB-8FD5-4ABF4BA155DB}" destId="{70590474-2EBC-4FFF-B2E3-457D9A90552C}" srcOrd="0" destOrd="1" presId="urn:microsoft.com/office/officeart/2005/8/layout/hProcess7"/>
    <dgm:cxn modelId="{9B321476-10B8-45EC-9CB3-E2E3E4847A17}" srcId="{B5882113-47DB-4B8A-8A60-BBF27CFB16BF}" destId="{157006B1-58CE-43A7-9C85-160A5BDB5B59}" srcOrd="3" destOrd="0" parTransId="{9320A5DD-A1C4-4717-B351-B6B7ED58F8EB}" sibTransId="{2E9EDE14-160B-42AA-AB8B-8B28BE38DD53}"/>
    <dgm:cxn modelId="{96FD7A78-6CFC-4D8D-B1CF-73F135C389E2}" type="presOf" srcId="{F79D690D-0B4B-4356-8918-C5A7C1F55A19}" destId="{59D2B3E1-8124-4BDC-B388-60A3D7E45012}" srcOrd="0" destOrd="2" presId="urn:microsoft.com/office/officeart/2005/8/layout/hProcess7"/>
    <dgm:cxn modelId="{2B036B5A-87E0-421D-BBE1-CC27D0CEC91F}" srcId="{C9B234BC-0199-4BD2-BD15-37CD16F65CB5}" destId="{988EA8AD-59CD-48DC-89AC-552BF92040F1}" srcOrd="4" destOrd="0" parTransId="{B956BEC7-6E1F-45BE-A42A-F2BADD17B45E}" sibTransId="{58598CFD-FDAC-43A4-BBA6-912AD3058E33}"/>
    <dgm:cxn modelId="{C0BE9281-8774-40AE-99DF-2A62BF000F5B}" srcId="{D656467E-3C22-4C7F-A3D3-8333543020CC}" destId="{EA8E2D01-A1AD-4E20-A560-CAC54A010CBA}" srcOrd="0" destOrd="0" parTransId="{A1685F10-D370-496B-88C0-B4C85B9F4D31}" sibTransId="{A24AEE4F-2AAA-476B-B725-AB9DEBB1EA66}"/>
    <dgm:cxn modelId="{783BBE81-E5CD-46C6-AC07-34C11BA4FE78}" srcId="{C24FEA73-7F48-418F-8CAB-2B0473A9EA72}" destId="{4F8A4628-BB2C-45AB-8FD5-4ABF4BA155DB}" srcOrd="1" destOrd="0" parTransId="{7E1683C5-F719-46E4-9E8D-6A7FA5BE62D3}" sibTransId="{CE0B67F1-0A63-4A38-A307-49E6CFE903D1}"/>
    <dgm:cxn modelId="{717C1A88-5032-44D7-95CF-680EF3E095D3}" srcId="{C9B234BC-0199-4BD2-BD15-37CD16F65CB5}" destId="{ABA9B594-87CB-4586-9909-10B4EB48E8C3}" srcOrd="3" destOrd="0" parTransId="{E3DD053F-43E0-46B5-A8A6-18B33A4A1ECB}" sibTransId="{D4783867-82E5-47FA-9456-E0A6982AA7E2}"/>
    <dgm:cxn modelId="{A8DC088A-8445-4BD9-AA40-431382C11FBF}" srcId="{157006B1-58CE-43A7-9C85-160A5BDB5B59}" destId="{F1D40B93-029A-43B9-AAB4-C3B7953358B1}" srcOrd="1" destOrd="0" parTransId="{342316B5-999A-441E-9643-1B17FABDFA3F}" sibTransId="{055F1749-B3FE-460A-8454-1B086BF1EB58}"/>
    <dgm:cxn modelId="{4F086490-9E4D-4AE4-9B92-340A993AF9B7}" type="presOf" srcId="{D656467E-3C22-4C7F-A3D3-8333543020CC}" destId="{FA924A48-8636-412D-9C3A-44C5E5EE0926}" srcOrd="1" destOrd="0" presId="urn:microsoft.com/office/officeart/2005/8/layout/hProcess7"/>
    <dgm:cxn modelId="{D59C6895-548D-4D7C-B1F8-41D24433F107}" type="presOf" srcId="{3CE6E041-F206-4697-8F7E-65D4E13F093A}" destId="{3E439727-1C64-4DD7-B85F-3D2BFCACBE7D}" srcOrd="0" destOrd="2" presId="urn:microsoft.com/office/officeart/2005/8/layout/hProcess7"/>
    <dgm:cxn modelId="{2CA65DA0-092A-468F-9F92-184F85A02D21}" type="presOf" srcId="{D656467E-3C22-4C7F-A3D3-8333543020CC}" destId="{88740B70-687F-4940-96A8-A48F6143EEEF}" srcOrd="0" destOrd="0" presId="urn:microsoft.com/office/officeart/2005/8/layout/hProcess7"/>
    <dgm:cxn modelId="{635ECDA1-30C3-4B54-AF83-E76E04E95A2B}" type="presOf" srcId="{67CFD3A6-6E27-4BC9-A20A-0E512401BCA3}" destId="{CCA9A579-2F94-4383-B5D6-13F7E435B676}" srcOrd="0" destOrd="0" presId="urn:microsoft.com/office/officeart/2005/8/layout/hProcess7"/>
    <dgm:cxn modelId="{02E1ACA5-1D36-419B-9C87-196CE619A778}" type="presOf" srcId="{EACF4648-57AE-4C5C-92E8-59B1F9B4EF04}" destId="{59D2B3E1-8124-4BDC-B388-60A3D7E45012}" srcOrd="0" destOrd="3" presId="urn:microsoft.com/office/officeart/2005/8/layout/hProcess7"/>
    <dgm:cxn modelId="{4F5AD3A9-AA6B-4A7A-9873-F028E29073B8}" type="presOf" srcId="{B5882113-47DB-4B8A-8A60-BBF27CFB16BF}" destId="{32EEBA8C-6797-4171-8CAB-87D5F90C4ABB}" srcOrd="0" destOrd="0" presId="urn:microsoft.com/office/officeart/2005/8/layout/hProcess7"/>
    <dgm:cxn modelId="{245904AA-BBFF-4481-AE66-D4EBD49E2981}" srcId="{B5882113-47DB-4B8A-8A60-BBF27CFB16BF}" destId="{C9B234BC-0199-4BD2-BD15-37CD16F65CB5}" srcOrd="1" destOrd="0" parTransId="{0140712C-BF99-4ADF-84A4-1771A42C27CA}" sibTransId="{C1A775B2-E3CF-415B-B81D-22538D6E764B}"/>
    <dgm:cxn modelId="{4271E8B2-90C1-4692-AD6D-27D3B046983E}" type="presOf" srcId="{F1D40B93-029A-43B9-AAB4-C3B7953358B1}" destId="{CCA9A579-2F94-4383-B5D6-13F7E435B676}" srcOrd="0" destOrd="1" presId="urn:microsoft.com/office/officeart/2005/8/layout/hProcess7"/>
    <dgm:cxn modelId="{011C5DB5-2864-4E45-865B-F3649AB31B9C}" type="presOf" srcId="{B4F7C66C-50CD-4E05-AD1C-F19E93CAAC06}" destId="{3E439727-1C64-4DD7-B85F-3D2BFCACBE7D}" srcOrd="0" destOrd="5" presId="urn:microsoft.com/office/officeart/2005/8/layout/hProcess7"/>
    <dgm:cxn modelId="{A62FF9B6-FA39-4A48-8912-85F644B1622D}" srcId="{C9B234BC-0199-4BD2-BD15-37CD16F65CB5}" destId="{B4F7C66C-50CD-4E05-AD1C-F19E93CAAC06}" srcOrd="5" destOrd="0" parTransId="{7F26A67E-8852-48C9-A774-32F67057983B}" sibTransId="{4EE62454-B9D1-4762-9E02-8C18F9A54EDB}"/>
    <dgm:cxn modelId="{594BE2C4-E057-48CD-81BE-9A108DD09F06}" type="presOf" srcId="{E8EB50BE-81FE-4B0B-B42C-4DFBD8E7089B}" destId="{59D2B3E1-8124-4BDC-B388-60A3D7E45012}" srcOrd="0" destOrd="1" presId="urn:microsoft.com/office/officeart/2005/8/layout/hProcess7"/>
    <dgm:cxn modelId="{09DDC0C7-7337-4851-A888-92889492C030}" type="presOf" srcId="{D9C07505-7C93-4DAA-AE18-247201E8A194}" destId="{3E439727-1C64-4DD7-B85F-3D2BFCACBE7D}" srcOrd="0" destOrd="0" presId="urn:microsoft.com/office/officeart/2005/8/layout/hProcess7"/>
    <dgm:cxn modelId="{71374BD5-D62D-48F1-811B-FCD9949B38DB}" type="presOf" srcId="{C9B234BC-0199-4BD2-BD15-37CD16F65CB5}" destId="{35826428-7BE5-408D-B5B9-2A16671817ED}" srcOrd="0" destOrd="0" presId="urn:microsoft.com/office/officeart/2005/8/layout/hProcess7"/>
    <dgm:cxn modelId="{2301CBDC-B265-496D-87A8-D4FD5CAA08B8}" srcId="{157006B1-58CE-43A7-9C85-160A5BDB5B59}" destId="{67CFD3A6-6E27-4BC9-A20A-0E512401BCA3}" srcOrd="0" destOrd="0" parTransId="{CD1FA3EA-5904-4519-A4CA-C0F8D65E4866}" sibTransId="{98739BA1-3DC8-45BE-90E4-1B1CA5321D9A}"/>
    <dgm:cxn modelId="{881CE1E1-998E-4C7D-97F7-C3834D2946F3}" type="presOf" srcId="{C9B234BC-0199-4BD2-BD15-37CD16F65CB5}" destId="{0C1A6B87-2A28-4E11-BFF9-A49DEF2DF582}" srcOrd="1" destOrd="0" presId="urn:microsoft.com/office/officeart/2005/8/layout/hProcess7"/>
    <dgm:cxn modelId="{33AB9CE4-9AC0-436C-8150-C6C8F9EDFC6F}" srcId="{B5882113-47DB-4B8A-8A60-BBF27CFB16BF}" destId="{D656467E-3C22-4C7F-A3D3-8333543020CC}" srcOrd="0" destOrd="0" parTransId="{BE74ECB6-4411-4B3B-990F-8851B0AC7E00}" sibTransId="{DB7CACBD-0CFF-4C04-85A5-CB0C365AF994}"/>
    <dgm:cxn modelId="{AF3467F0-F53E-4658-B305-264EF67082D0}" srcId="{C9B234BC-0199-4BD2-BD15-37CD16F65CB5}" destId="{8E08728C-6978-4A97-B385-1262A0488FA8}" srcOrd="1" destOrd="0" parTransId="{C3B610BF-A041-4CAD-8DB3-4C4BA8E43860}" sibTransId="{C2E7B552-D9D5-4E5D-B113-9AD6543ADCB8}"/>
    <dgm:cxn modelId="{80BFB5F4-389F-4862-9D2E-8986D39C3C26}" srcId="{D656467E-3C22-4C7F-A3D3-8333543020CC}" destId="{EACF4648-57AE-4C5C-92E8-59B1F9B4EF04}" srcOrd="3" destOrd="0" parTransId="{5634C723-316D-4E69-A61E-C9E37DC7312E}" sibTransId="{BF064E89-5C1C-4DC1-AAB1-DED40640DF23}"/>
    <dgm:cxn modelId="{B568835D-5CDF-4541-A95C-D5A1B4E2CE88}" type="presParOf" srcId="{32EEBA8C-6797-4171-8CAB-87D5F90C4ABB}" destId="{001FBCAD-ECE7-4FDF-8D47-400032BB5690}" srcOrd="0" destOrd="0" presId="urn:microsoft.com/office/officeart/2005/8/layout/hProcess7"/>
    <dgm:cxn modelId="{A086D970-C902-41F2-A647-A872784AC139}" type="presParOf" srcId="{001FBCAD-ECE7-4FDF-8D47-400032BB5690}" destId="{88740B70-687F-4940-96A8-A48F6143EEEF}" srcOrd="0" destOrd="0" presId="urn:microsoft.com/office/officeart/2005/8/layout/hProcess7"/>
    <dgm:cxn modelId="{09ADF8F3-C81E-46F3-9BD5-B4D23B778634}" type="presParOf" srcId="{001FBCAD-ECE7-4FDF-8D47-400032BB5690}" destId="{FA924A48-8636-412D-9C3A-44C5E5EE0926}" srcOrd="1" destOrd="0" presId="urn:microsoft.com/office/officeart/2005/8/layout/hProcess7"/>
    <dgm:cxn modelId="{0F817524-FC57-452E-8D53-5DBE44C1C33B}" type="presParOf" srcId="{001FBCAD-ECE7-4FDF-8D47-400032BB5690}" destId="{59D2B3E1-8124-4BDC-B388-60A3D7E45012}" srcOrd="2" destOrd="0" presId="urn:microsoft.com/office/officeart/2005/8/layout/hProcess7"/>
    <dgm:cxn modelId="{028CD36D-B61A-4012-8EFA-DE7D28C7334C}" type="presParOf" srcId="{32EEBA8C-6797-4171-8CAB-87D5F90C4ABB}" destId="{FD759F32-1902-468B-A54E-70A0BC48AFFE}" srcOrd="1" destOrd="0" presId="urn:microsoft.com/office/officeart/2005/8/layout/hProcess7"/>
    <dgm:cxn modelId="{1D975CC8-0838-4D29-8496-AB93CBF59942}" type="presParOf" srcId="{32EEBA8C-6797-4171-8CAB-87D5F90C4ABB}" destId="{D6480828-A132-415C-A474-69D4F0805D2D}" srcOrd="2" destOrd="0" presId="urn:microsoft.com/office/officeart/2005/8/layout/hProcess7"/>
    <dgm:cxn modelId="{ED7CDB9B-DBBC-4AA9-89D0-0E93FDD609AE}" type="presParOf" srcId="{D6480828-A132-415C-A474-69D4F0805D2D}" destId="{8980EA40-52A0-49C7-B83A-A4684998B76B}" srcOrd="0" destOrd="0" presId="urn:microsoft.com/office/officeart/2005/8/layout/hProcess7"/>
    <dgm:cxn modelId="{5B6A08EE-AA3C-4148-B86F-0A5BB7CE5C43}" type="presParOf" srcId="{D6480828-A132-415C-A474-69D4F0805D2D}" destId="{E1A97291-F609-4CCA-BB36-E50FB13A1680}" srcOrd="1" destOrd="0" presId="urn:microsoft.com/office/officeart/2005/8/layout/hProcess7"/>
    <dgm:cxn modelId="{038C6871-4501-4596-9B52-C2BB3E0C93CC}" type="presParOf" srcId="{D6480828-A132-415C-A474-69D4F0805D2D}" destId="{A0525626-FDC7-4071-8F77-6474165F2293}" srcOrd="2" destOrd="0" presId="urn:microsoft.com/office/officeart/2005/8/layout/hProcess7"/>
    <dgm:cxn modelId="{7D9CF4D6-FB49-4C77-873C-280471FBF2AE}" type="presParOf" srcId="{32EEBA8C-6797-4171-8CAB-87D5F90C4ABB}" destId="{36382669-EC44-4704-93B0-8ED43EECBB49}" srcOrd="3" destOrd="0" presId="urn:microsoft.com/office/officeart/2005/8/layout/hProcess7"/>
    <dgm:cxn modelId="{D70F8606-1562-463F-B62A-82FBAD18ED1E}" type="presParOf" srcId="{32EEBA8C-6797-4171-8CAB-87D5F90C4ABB}" destId="{3C142400-5FD2-4C74-9405-CD48B08E3963}" srcOrd="4" destOrd="0" presId="urn:microsoft.com/office/officeart/2005/8/layout/hProcess7"/>
    <dgm:cxn modelId="{B6915924-9550-48FE-8CFD-5FB5244D00F6}" type="presParOf" srcId="{3C142400-5FD2-4C74-9405-CD48B08E3963}" destId="{35826428-7BE5-408D-B5B9-2A16671817ED}" srcOrd="0" destOrd="0" presId="urn:microsoft.com/office/officeart/2005/8/layout/hProcess7"/>
    <dgm:cxn modelId="{FCC36106-EA31-4943-B21A-F723FC42D24D}" type="presParOf" srcId="{3C142400-5FD2-4C74-9405-CD48B08E3963}" destId="{0C1A6B87-2A28-4E11-BFF9-A49DEF2DF582}" srcOrd="1" destOrd="0" presId="urn:microsoft.com/office/officeart/2005/8/layout/hProcess7"/>
    <dgm:cxn modelId="{9F861B6F-B68B-471C-96B6-3072E76D4925}" type="presParOf" srcId="{3C142400-5FD2-4C74-9405-CD48B08E3963}" destId="{3E439727-1C64-4DD7-B85F-3D2BFCACBE7D}" srcOrd="2" destOrd="0" presId="urn:microsoft.com/office/officeart/2005/8/layout/hProcess7"/>
    <dgm:cxn modelId="{887F614B-961C-47A6-977A-2BA3A40C923C}" type="presParOf" srcId="{32EEBA8C-6797-4171-8CAB-87D5F90C4ABB}" destId="{129DDA7B-31EF-4BD2-8014-EB0D88E6DBBC}" srcOrd="5" destOrd="0" presId="urn:microsoft.com/office/officeart/2005/8/layout/hProcess7"/>
    <dgm:cxn modelId="{225B8246-87C9-411B-92F0-680B67CACA80}" type="presParOf" srcId="{32EEBA8C-6797-4171-8CAB-87D5F90C4ABB}" destId="{130A9F47-DF1F-4DFA-A816-32742E5F52F2}" srcOrd="6" destOrd="0" presId="urn:microsoft.com/office/officeart/2005/8/layout/hProcess7"/>
    <dgm:cxn modelId="{D5D16FC4-E7D9-45A3-93BC-E229DF7E71EA}" type="presParOf" srcId="{130A9F47-DF1F-4DFA-A816-32742E5F52F2}" destId="{E87CE537-605D-47CB-BF03-51FE716ECAF1}" srcOrd="0" destOrd="0" presId="urn:microsoft.com/office/officeart/2005/8/layout/hProcess7"/>
    <dgm:cxn modelId="{463A8995-198A-4EAD-8553-B79E1FCFD5BF}" type="presParOf" srcId="{130A9F47-DF1F-4DFA-A816-32742E5F52F2}" destId="{C01D7F4E-7A1C-4CCA-A901-8077F6DDD433}" srcOrd="1" destOrd="0" presId="urn:microsoft.com/office/officeart/2005/8/layout/hProcess7"/>
    <dgm:cxn modelId="{502C5F8E-0446-4EDE-BD4C-5089554FC8E2}" type="presParOf" srcId="{130A9F47-DF1F-4DFA-A816-32742E5F52F2}" destId="{2D6845FC-C98B-4C29-9E4A-819D29259A93}" srcOrd="2" destOrd="0" presId="urn:microsoft.com/office/officeart/2005/8/layout/hProcess7"/>
    <dgm:cxn modelId="{DD8FE5B4-10F7-457D-BE2F-8D8D640E0ADA}" type="presParOf" srcId="{32EEBA8C-6797-4171-8CAB-87D5F90C4ABB}" destId="{3C1869DE-C67A-4A96-968F-80159F7E823A}" srcOrd="7" destOrd="0" presId="urn:microsoft.com/office/officeart/2005/8/layout/hProcess7"/>
    <dgm:cxn modelId="{6593F248-7874-46CB-9AB1-453B6D32C798}" type="presParOf" srcId="{32EEBA8C-6797-4171-8CAB-87D5F90C4ABB}" destId="{864CB7E5-D81C-4EB9-9DDB-87CFE83128C3}" srcOrd="8" destOrd="0" presId="urn:microsoft.com/office/officeart/2005/8/layout/hProcess7"/>
    <dgm:cxn modelId="{94443466-6BDD-476A-8449-26E03161CFEF}" type="presParOf" srcId="{864CB7E5-D81C-4EB9-9DDB-87CFE83128C3}" destId="{E7C869EC-50AD-47CC-8458-A70CE6A3F6E6}" srcOrd="0" destOrd="0" presId="urn:microsoft.com/office/officeart/2005/8/layout/hProcess7"/>
    <dgm:cxn modelId="{6EF3938B-A3F9-4C9F-A330-FC389DF755A4}" type="presParOf" srcId="{864CB7E5-D81C-4EB9-9DDB-87CFE83128C3}" destId="{AD5533CF-EA7C-40BC-8529-5D0777DAACB4}" srcOrd="1" destOrd="0" presId="urn:microsoft.com/office/officeart/2005/8/layout/hProcess7"/>
    <dgm:cxn modelId="{1F91CCEB-1719-464E-9831-D1C251726B34}" type="presParOf" srcId="{864CB7E5-D81C-4EB9-9DDB-87CFE83128C3}" destId="{70590474-2EBC-4FFF-B2E3-457D9A90552C}" srcOrd="2" destOrd="0" presId="urn:microsoft.com/office/officeart/2005/8/layout/hProcess7"/>
    <dgm:cxn modelId="{BFBFBDF7-ED0B-4E42-A9FA-CA7E51C10DB2}" type="presParOf" srcId="{32EEBA8C-6797-4171-8CAB-87D5F90C4ABB}" destId="{06FE5217-BDB3-4EAE-B9BF-5758CB1BF710}" srcOrd="9" destOrd="0" presId="urn:microsoft.com/office/officeart/2005/8/layout/hProcess7"/>
    <dgm:cxn modelId="{6947135B-DB4D-41B1-971B-3AD9BB6EA782}" type="presParOf" srcId="{32EEBA8C-6797-4171-8CAB-87D5F90C4ABB}" destId="{9A5735CD-950E-4C37-8E71-838096875696}" srcOrd="10" destOrd="0" presId="urn:microsoft.com/office/officeart/2005/8/layout/hProcess7"/>
    <dgm:cxn modelId="{F1604457-7AA0-47A0-B4E0-C1A9DFDCAB9D}" type="presParOf" srcId="{9A5735CD-950E-4C37-8E71-838096875696}" destId="{F607B096-99FD-4238-9A0B-81D2F1C741EB}" srcOrd="0" destOrd="0" presId="urn:microsoft.com/office/officeart/2005/8/layout/hProcess7"/>
    <dgm:cxn modelId="{2FEB95E7-36B1-44C6-B588-927F7DFB583A}" type="presParOf" srcId="{9A5735CD-950E-4C37-8E71-838096875696}" destId="{C7E85A82-80DF-4C5E-B016-097F112B93DC}" srcOrd="1" destOrd="0" presId="urn:microsoft.com/office/officeart/2005/8/layout/hProcess7"/>
    <dgm:cxn modelId="{93C62917-482D-4D1D-BCDE-F0DD23188610}" type="presParOf" srcId="{9A5735CD-950E-4C37-8E71-838096875696}" destId="{D4C4E278-F6F9-4B80-ABB8-B36F6A41C605}" srcOrd="2" destOrd="0" presId="urn:microsoft.com/office/officeart/2005/8/layout/hProcess7"/>
    <dgm:cxn modelId="{0F43E08F-D9F1-495D-86CF-18AC4B7EF220}" type="presParOf" srcId="{32EEBA8C-6797-4171-8CAB-87D5F90C4ABB}" destId="{DE47FEB3-6F07-4BD7-803D-10DE7B009363}" srcOrd="11" destOrd="0" presId="urn:microsoft.com/office/officeart/2005/8/layout/hProcess7"/>
    <dgm:cxn modelId="{BECC8D2D-2E98-4D3E-BE63-F5932C4FA960}" type="presParOf" srcId="{32EEBA8C-6797-4171-8CAB-87D5F90C4ABB}" destId="{76C1C878-8E05-4A64-973B-079603A00551}" srcOrd="12" destOrd="0" presId="urn:microsoft.com/office/officeart/2005/8/layout/hProcess7"/>
    <dgm:cxn modelId="{1662F3DB-63A8-49C1-AADF-F0F742CAE11B}" type="presParOf" srcId="{76C1C878-8E05-4A64-973B-079603A00551}" destId="{1C91692F-1313-4EDD-A1F7-1C1FC378D11D}" srcOrd="0" destOrd="0" presId="urn:microsoft.com/office/officeart/2005/8/layout/hProcess7"/>
    <dgm:cxn modelId="{E5B1FA39-1C91-4FCE-B853-7F9FBEA0576A}" type="presParOf" srcId="{76C1C878-8E05-4A64-973B-079603A00551}" destId="{08E6811F-6F4F-4453-AC87-908A8F220839}" srcOrd="1" destOrd="0" presId="urn:microsoft.com/office/officeart/2005/8/layout/hProcess7"/>
    <dgm:cxn modelId="{11F49570-7E6F-4563-853B-B3F80BAF3477}" type="presParOf" srcId="{76C1C878-8E05-4A64-973B-079603A00551}" destId="{CCA9A579-2F94-4383-B5D6-13F7E435B67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95C7AF-BF38-4764-A2FE-7A22F1D50F92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4DC9B5-95D7-4C21-9FEB-A3D12ABFFF55}">
      <dgm:prSet phldrT="[Text]"/>
      <dgm:spPr/>
      <dgm:t>
        <a:bodyPr/>
        <a:lstStyle/>
        <a:p>
          <a:r>
            <a:rPr lang="en-US" dirty="0"/>
            <a:t>Current State</a:t>
          </a:r>
        </a:p>
      </dgm:t>
    </dgm:pt>
    <dgm:pt modelId="{6004771F-B235-4522-A25B-4DE90F2DDF0E}" type="parTrans" cxnId="{61F1A504-88FF-4C44-AADB-0D3491ADB993}">
      <dgm:prSet/>
      <dgm:spPr/>
      <dgm:t>
        <a:bodyPr/>
        <a:lstStyle/>
        <a:p>
          <a:endParaRPr lang="en-US"/>
        </a:p>
      </dgm:t>
    </dgm:pt>
    <dgm:pt modelId="{4E926E37-A9CB-44E8-86FC-624C77A19317}" type="sibTrans" cxnId="{61F1A504-88FF-4C44-AADB-0D3491ADB993}">
      <dgm:prSet/>
      <dgm:spPr/>
      <dgm:t>
        <a:bodyPr/>
        <a:lstStyle/>
        <a:p>
          <a:endParaRPr lang="en-US"/>
        </a:p>
      </dgm:t>
    </dgm:pt>
    <dgm:pt modelId="{5A5A093E-D54C-4E8A-949F-AE46ED9AB666}">
      <dgm:prSet phldrT="[Text]"/>
      <dgm:spPr/>
      <dgm:t>
        <a:bodyPr/>
        <a:lstStyle/>
        <a:p>
          <a:r>
            <a:rPr lang="en-US" dirty="0"/>
            <a:t>Functional Requirements</a:t>
          </a:r>
        </a:p>
      </dgm:t>
    </dgm:pt>
    <dgm:pt modelId="{D15B9A27-E232-4995-B54B-1AD9A943B228}" type="parTrans" cxnId="{D3680F5D-FBA0-4E1A-A168-C9835156C1FF}">
      <dgm:prSet/>
      <dgm:spPr/>
      <dgm:t>
        <a:bodyPr/>
        <a:lstStyle/>
        <a:p>
          <a:endParaRPr lang="en-US"/>
        </a:p>
      </dgm:t>
    </dgm:pt>
    <dgm:pt modelId="{F4036A0F-5FF5-497B-81C1-E31F39093726}" type="sibTrans" cxnId="{D3680F5D-FBA0-4E1A-A168-C9835156C1FF}">
      <dgm:prSet/>
      <dgm:spPr/>
      <dgm:t>
        <a:bodyPr/>
        <a:lstStyle/>
        <a:p>
          <a:endParaRPr lang="en-US"/>
        </a:p>
      </dgm:t>
    </dgm:pt>
    <dgm:pt modelId="{29B71BF3-8BAE-47E5-A093-B07DA2E96B5C}">
      <dgm:prSet phldrT="[Text]"/>
      <dgm:spPr/>
      <dgm:t>
        <a:bodyPr/>
        <a:lstStyle/>
        <a:p>
          <a:r>
            <a:rPr lang="en-US" dirty="0"/>
            <a:t>Gap Analysis</a:t>
          </a:r>
        </a:p>
      </dgm:t>
    </dgm:pt>
    <dgm:pt modelId="{D351E883-0315-453F-8724-3830D7A2B71C}" type="parTrans" cxnId="{B9C8AE01-66AE-4D8E-951B-656CD6D5E581}">
      <dgm:prSet/>
      <dgm:spPr/>
      <dgm:t>
        <a:bodyPr/>
        <a:lstStyle/>
        <a:p>
          <a:endParaRPr lang="en-US"/>
        </a:p>
      </dgm:t>
    </dgm:pt>
    <dgm:pt modelId="{D8C424BB-0075-4D99-8F3C-C780CEC7602E}" type="sibTrans" cxnId="{B9C8AE01-66AE-4D8E-951B-656CD6D5E581}">
      <dgm:prSet/>
      <dgm:spPr/>
      <dgm:t>
        <a:bodyPr/>
        <a:lstStyle/>
        <a:p>
          <a:endParaRPr lang="en-US"/>
        </a:p>
      </dgm:t>
    </dgm:pt>
    <dgm:pt modelId="{0442EC4F-EEE3-46E4-AE64-CC3BFD0D8EC6}">
      <dgm:prSet phldrT="[Text]"/>
      <dgm:spPr/>
      <dgm:t>
        <a:bodyPr/>
        <a:lstStyle/>
        <a:p>
          <a:r>
            <a:rPr lang="en-US" dirty="0"/>
            <a:t>Roadmap</a:t>
          </a:r>
        </a:p>
      </dgm:t>
    </dgm:pt>
    <dgm:pt modelId="{8A3990D2-9481-4241-9E5B-3B7886C14611}" type="parTrans" cxnId="{324EAC12-407C-4D42-BDBB-1CE948C9D0EC}">
      <dgm:prSet/>
      <dgm:spPr/>
      <dgm:t>
        <a:bodyPr/>
        <a:lstStyle/>
        <a:p>
          <a:endParaRPr lang="en-US"/>
        </a:p>
      </dgm:t>
    </dgm:pt>
    <dgm:pt modelId="{4EC58E66-99B4-42D2-A843-BBABEBA7A748}" type="sibTrans" cxnId="{324EAC12-407C-4D42-BDBB-1CE948C9D0EC}">
      <dgm:prSet/>
      <dgm:spPr/>
      <dgm:t>
        <a:bodyPr/>
        <a:lstStyle/>
        <a:p>
          <a:endParaRPr lang="en-US"/>
        </a:p>
      </dgm:t>
    </dgm:pt>
    <dgm:pt modelId="{EE5D6C76-DA66-4910-BBC0-1E777681BD8B}">
      <dgm:prSet phldrT="[Text]"/>
      <dgm:spPr/>
      <dgm:t>
        <a:bodyPr/>
        <a:lstStyle/>
        <a:p>
          <a:r>
            <a:rPr lang="en-US" dirty="0"/>
            <a:t>Executive Sponsorship</a:t>
          </a:r>
        </a:p>
      </dgm:t>
    </dgm:pt>
    <dgm:pt modelId="{21EF921C-4A39-483B-A6D2-3F0C13294716}" type="parTrans" cxnId="{2043DCBD-5B95-4552-821D-D4023DCEACEB}">
      <dgm:prSet/>
      <dgm:spPr/>
      <dgm:t>
        <a:bodyPr/>
        <a:lstStyle/>
        <a:p>
          <a:endParaRPr lang="en-US"/>
        </a:p>
      </dgm:t>
    </dgm:pt>
    <dgm:pt modelId="{3A5F275C-D210-42F5-ADDC-5EDF66FA1FFB}" type="sibTrans" cxnId="{2043DCBD-5B95-4552-821D-D4023DCEACEB}">
      <dgm:prSet/>
      <dgm:spPr/>
      <dgm:t>
        <a:bodyPr/>
        <a:lstStyle/>
        <a:p>
          <a:endParaRPr lang="en-US"/>
        </a:p>
      </dgm:t>
    </dgm:pt>
    <dgm:pt modelId="{D47CC4AF-B647-413A-9D46-6FAEC6E4DDD8}">
      <dgm:prSet phldrT="[Text]"/>
      <dgm:spPr/>
      <dgm:t>
        <a:bodyPr/>
        <a:lstStyle/>
        <a:p>
          <a:r>
            <a:rPr lang="en-US" dirty="0"/>
            <a:t>Future State</a:t>
          </a:r>
        </a:p>
      </dgm:t>
    </dgm:pt>
    <dgm:pt modelId="{5E5FB69E-139D-40C3-B558-3D08D89FC719}" type="parTrans" cxnId="{CD1C40EC-27FC-47AE-9A2F-F48E9689F939}">
      <dgm:prSet/>
      <dgm:spPr/>
      <dgm:t>
        <a:bodyPr/>
        <a:lstStyle/>
        <a:p>
          <a:endParaRPr lang="en-US"/>
        </a:p>
      </dgm:t>
    </dgm:pt>
    <dgm:pt modelId="{D07E2542-1129-46CB-BF73-F056A457F0A8}" type="sibTrans" cxnId="{CD1C40EC-27FC-47AE-9A2F-F48E9689F939}">
      <dgm:prSet/>
      <dgm:spPr/>
      <dgm:t>
        <a:bodyPr/>
        <a:lstStyle/>
        <a:p>
          <a:endParaRPr lang="en-US"/>
        </a:p>
      </dgm:t>
    </dgm:pt>
    <dgm:pt modelId="{320F46D4-E71C-4411-A817-ACC9A865DEC0}" type="pres">
      <dgm:prSet presAssocID="{1695C7AF-BF38-4764-A2FE-7A22F1D50F9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AA72834-3E9D-4FCB-8759-74C8F88FD721}" type="pres">
      <dgm:prSet presAssocID="{A44DC9B5-95D7-4C21-9FEB-A3D12ABFFF55}" presName="Accent1" presStyleCnt="0"/>
      <dgm:spPr/>
    </dgm:pt>
    <dgm:pt modelId="{EB7D5A84-CDD9-4A35-8DCC-78CCE694636F}" type="pres">
      <dgm:prSet presAssocID="{A44DC9B5-95D7-4C21-9FEB-A3D12ABFFF55}" presName="Accent" presStyleLbl="node1" presStyleIdx="0" presStyleCnt="6"/>
      <dgm:spPr/>
    </dgm:pt>
    <dgm:pt modelId="{A6CB0C87-1E47-4F08-B2DF-D724714BE415}" type="pres">
      <dgm:prSet presAssocID="{A44DC9B5-95D7-4C21-9FEB-A3D12ABFFF55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6674D922-4060-4398-B665-6DF1717F85E2}" type="pres">
      <dgm:prSet presAssocID="{5A5A093E-D54C-4E8A-949F-AE46ED9AB666}" presName="Accent2" presStyleCnt="0"/>
      <dgm:spPr/>
    </dgm:pt>
    <dgm:pt modelId="{12F02A8A-3772-4F63-936A-336B5D442A53}" type="pres">
      <dgm:prSet presAssocID="{5A5A093E-D54C-4E8A-949F-AE46ED9AB666}" presName="Accent" presStyleLbl="node1" presStyleIdx="1" presStyleCnt="6"/>
      <dgm:spPr/>
    </dgm:pt>
    <dgm:pt modelId="{D7FBD7F2-C4E3-43CB-8E04-71A27B614EAE}" type="pres">
      <dgm:prSet presAssocID="{5A5A093E-D54C-4E8A-949F-AE46ED9AB666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6A28F003-E6F5-494B-BE80-28EF286DEF8B}" type="pres">
      <dgm:prSet presAssocID="{29B71BF3-8BAE-47E5-A093-B07DA2E96B5C}" presName="Accent3" presStyleCnt="0"/>
      <dgm:spPr/>
    </dgm:pt>
    <dgm:pt modelId="{460D5C99-C1F8-4DA4-9EE2-919194351B1E}" type="pres">
      <dgm:prSet presAssocID="{29B71BF3-8BAE-47E5-A093-B07DA2E96B5C}" presName="Accent" presStyleLbl="node1" presStyleIdx="2" presStyleCnt="6"/>
      <dgm:spPr/>
    </dgm:pt>
    <dgm:pt modelId="{18462D49-540B-4F3D-9012-ACAFF09539FC}" type="pres">
      <dgm:prSet presAssocID="{29B71BF3-8BAE-47E5-A093-B07DA2E96B5C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DC8DD5B2-1B71-4C49-A462-6BC4D7B7217D}" type="pres">
      <dgm:prSet presAssocID="{0442EC4F-EEE3-46E4-AE64-CC3BFD0D8EC6}" presName="Accent4" presStyleCnt="0"/>
      <dgm:spPr/>
    </dgm:pt>
    <dgm:pt modelId="{11CBB105-8407-492F-A205-CA32928EF308}" type="pres">
      <dgm:prSet presAssocID="{0442EC4F-EEE3-46E4-AE64-CC3BFD0D8EC6}" presName="Accent" presStyleLbl="node1" presStyleIdx="3" presStyleCnt="6"/>
      <dgm:spPr/>
    </dgm:pt>
    <dgm:pt modelId="{F8EE9C16-1B32-4965-B93C-310341A63A70}" type="pres">
      <dgm:prSet presAssocID="{0442EC4F-EEE3-46E4-AE64-CC3BFD0D8EC6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D8D0CE1B-393B-4177-9F54-C5A1E83D636D}" type="pres">
      <dgm:prSet presAssocID="{EE5D6C76-DA66-4910-BBC0-1E777681BD8B}" presName="Accent5" presStyleCnt="0"/>
      <dgm:spPr/>
    </dgm:pt>
    <dgm:pt modelId="{F5DAE2FD-19A9-4994-A084-FF2FC336F761}" type="pres">
      <dgm:prSet presAssocID="{EE5D6C76-DA66-4910-BBC0-1E777681BD8B}" presName="Accent" presStyleLbl="node1" presStyleIdx="4" presStyleCnt="6"/>
      <dgm:spPr/>
    </dgm:pt>
    <dgm:pt modelId="{5A438F7F-C2CF-4B25-ACBE-1223BD3A5444}" type="pres">
      <dgm:prSet presAssocID="{EE5D6C76-DA66-4910-BBC0-1E777681BD8B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CCA0D61D-0BF6-4400-860D-A7D56D740785}" type="pres">
      <dgm:prSet presAssocID="{D47CC4AF-B647-413A-9D46-6FAEC6E4DDD8}" presName="Accent6" presStyleCnt="0"/>
      <dgm:spPr/>
    </dgm:pt>
    <dgm:pt modelId="{EFE6AFF3-B123-4F0C-830F-B925BACB8C3A}" type="pres">
      <dgm:prSet presAssocID="{D47CC4AF-B647-413A-9D46-6FAEC6E4DDD8}" presName="Accent" presStyleLbl="node1" presStyleIdx="5" presStyleCnt="6"/>
      <dgm:spPr/>
    </dgm:pt>
    <dgm:pt modelId="{F46AAF7F-72C7-4B17-A58A-F1AF4B22B4C2}" type="pres">
      <dgm:prSet presAssocID="{D47CC4AF-B647-413A-9D46-6FAEC6E4DDD8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B9C8AE01-66AE-4D8E-951B-656CD6D5E581}" srcId="{1695C7AF-BF38-4764-A2FE-7A22F1D50F92}" destId="{29B71BF3-8BAE-47E5-A093-B07DA2E96B5C}" srcOrd="2" destOrd="0" parTransId="{D351E883-0315-453F-8724-3830D7A2B71C}" sibTransId="{D8C424BB-0075-4D99-8F3C-C780CEC7602E}"/>
    <dgm:cxn modelId="{61F1A504-88FF-4C44-AADB-0D3491ADB993}" srcId="{1695C7AF-BF38-4764-A2FE-7A22F1D50F92}" destId="{A44DC9B5-95D7-4C21-9FEB-A3D12ABFFF55}" srcOrd="0" destOrd="0" parTransId="{6004771F-B235-4522-A25B-4DE90F2DDF0E}" sibTransId="{4E926E37-A9CB-44E8-86FC-624C77A19317}"/>
    <dgm:cxn modelId="{324EAC12-407C-4D42-BDBB-1CE948C9D0EC}" srcId="{1695C7AF-BF38-4764-A2FE-7A22F1D50F92}" destId="{0442EC4F-EEE3-46E4-AE64-CC3BFD0D8EC6}" srcOrd="3" destOrd="0" parTransId="{8A3990D2-9481-4241-9E5B-3B7886C14611}" sibTransId="{4EC58E66-99B4-42D2-A843-BBABEBA7A748}"/>
    <dgm:cxn modelId="{6C469921-1B88-424C-8865-07151B04F900}" type="presOf" srcId="{5A5A093E-D54C-4E8A-949F-AE46ED9AB666}" destId="{D7FBD7F2-C4E3-43CB-8E04-71A27B614EAE}" srcOrd="0" destOrd="0" presId="urn:microsoft.com/office/officeart/2009/layout/CircleArrowProcess"/>
    <dgm:cxn modelId="{D3680F5D-FBA0-4E1A-A168-C9835156C1FF}" srcId="{1695C7AF-BF38-4764-A2FE-7A22F1D50F92}" destId="{5A5A093E-D54C-4E8A-949F-AE46ED9AB666}" srcOrd="1" destOrd="0" parTransId="{D15B9A27-E232-4995-B54B-1AD9A943B228}" sibTransId="{F4036A0F-5FF5-497B-81C1-E31F39093726}"/>
    <dgm:cxn modelId="{16172B4C-D110-47D9-A9E2-C9B2501BA8A8}" type="presOf" srcId="{0442EC4F-EEE3-46E4-AE64-CC3BFD0D8EC6}" destId="{F8EE9C16-1B32-4965-B93C-310341A63A70}" srcOrd="0" destOrd="0" presId="urn:microsoft.com/office/officeart/2009/layout/CircleArrowProcess"/>
    <dgm:cxn modelId="{7B14A8A0-6351-4F8F-8238-5E49DF8D1D38}" type="presOf" srcId="{1695C7AF-BF38-4764-A2FE-7A22F1D50F92}" destId="{320F46D4-E71C-4411-A817-ACC9A865DEC0}" srcOrd="0" destOrd="0" presId="urn:microsoft.com/office/officeart/2009/layout/CircleArrowProcess"/>
    <dgm:cxn modelId="{7D4250B7-0527-47AB-A0B8-478B61E235BB}" type="presOf" srcId="{EE5D6C76-DA66-4910-BBC0-1E777681BD8B}" destId="{5A438F7F-C2CF-4B25-ACBE-1223BD3A5444}" srcOrd="0" destOrd="0" presId="urn:microsoft.com/office/officeart/2009/layout/CircleArrowProcess"/>
    <dgm:cxn modelId="{2043DCBD-5B95-4552-821D-D4023DCEACEB}" srcId="{1695C7AF-BF38-4764-A2FE-7A22F1D50F92}" destId="{EE5D6C76-DA66-4910-BBC0-1E777681BD8B}" srcOrd="4" destOrd="0" parTransId="{21EF921C-4A39-483B-A6D2-3F0C13294716}" sibTransId="{3A5F275C-D210-42F5-ADDC-5EDF66FA1FFB}"/>
    <dgm:cxn modelId="{B990C2CB-CBAE-4628-BE81-1A54A24FAF43}" type="presOf" srcId="{D47CC4AF-B647-413A-9D46-6FAEC6E4DDD8}" destId="{F46AAF7F-72C7-4B17-A58A-F1AF4B22B4C2}" srcOrd="0" destOrd="0" presId="urn:microsoft.com/office/officeart/2009/layout/CircleArrowProcess"/>
    <dgm:cxn modelId="{7B4EC1D7-CE0F-4844-A01A-A243C36145F6}" type="presOf" srcId="{A44DC9B5-95D7-4C21-9FEB-A3D12ABFFF55}" destId="{A6CB0C87-1E47-4F08-B2DF-D724714BE415}" srcOrd="0" destOrd="0" presId="urn:microsoft.com/office/officeart/2009/layout/CircleArrowProcess"/>
    <dgm:cxn modelId="{CD1C40EC-27FC-47AE-9A2F-F48E9689F939}" srcId="{1695C7AF-BF38-4764-A2FE-7A22F1D50F92}" destId="{D47CC4AF-B647-413A-9D46-6FAEC6E4DDD8}" srcOrd="5" destOrd="0" parTransId="{5E5FB69E-139D-40C3-B558-3D08D89FC719}" sibTransId="{D07E2542-1129-46CB-BF73-F056A457F0A8}"/>
    <dgm:cxn modelId="{86AD10F5-FC02-487B-AA80-5E096A8DC06C}" type="presOf" srcId="{29B71BF3-8BAE-47E5-A093-B07DA2E96B5C}" destId="{18462D49-540B-4F3D-9012-ACAFF09539FC}" srcOrd="0" destOrd="0" presId="urn:microsoft.com/office/officeart/2009/layout/CircleArrowProcess"/>
    <dgm:cxn modelId="{75AF082A-9E6C-46A0-A831-C602B745AE83}" type="presParOf" srcId="{320F46D4-E71C-4411-A817-ACC9A865DEC0}" destId="{EAA72834-3E9D-4FCB-8759-74C8F88FD721}" srcOrd="0" destOrd="0" presId="urn:microsoft.com/office/officeart/2009/layout/CircleArrowProcess"/>
    <dgm:cxn modelId="{30FD1AC2-64B2-4E79-A191-CE0E265DDDA7}" type="presParOf" srcId="{EAA72834-3E9D-4FCB-8759-74C8F88FD721}" destId="{EB7D5A84-CDD9-4A35-8DCC-78CCE694636F}" srcOrd="0" destOrd="0" presId="urn:microsoft.com/office/officeart/2009/layout/CircleArrowProcess"/>
    <dgm:cxn modelId="{79B87634-A2E8-43A9-89DE-1F8F174604FE}" type="presParOf" srcId="{320F46D4-E71C-4411-A817-ACC9A865DEC0}" destId="{A6CB0C87-1E47-4F08-B2DF-D724714BE415}" srcOrd="1" destOrd="0" presId="urn:microsoft.com/office/officeart/2009/layout/CircleArrowProcess"/>
    <dgm:cxn modelId="{80ADE46D-C79A-4A8C-A2BE-019FDA327F97}" type="presParOf" srcId="{320F46D4-E71C-4411-A817-ACC9A865DEC0}" destId="{6674D922-4060-4398-B665-6DF1717F85E2}" srcOrd="2" destOrd="0" presId="urn:microsoft.com/office/officeart/2009/layout/CircleArrowProcess"/>
    <dgm:cxn modelId="{B4D06038-9B42-49EB-96D1-346D1A0F6FD4}" type="presParOf" srcId="{6674D922-4060-4398-B665-6DF1717F85E2}" destId="{12F02A8A-3772-4F63-936A-336B5D442A53}" srcOrd="0" destOrd="0" presId="urn:microsoft.com/office/officeart/2009/layout/CircleArrowProcess"/>
    <dgm:cxn modelId="{79D0EB58-239E-4A93-8DA6-BA99403704FA}" type="presParOf" srcId="{320F46D4-E71C-4411-A817-ACC9A865DEC0}" destId="{D7FBD7F2-C4E3-43CB-8E04-71A27B614EAE}" srcOrd="3" destOrd="0" presId="urn:microsoft.com/office/officeart/2009/layout/CircleArrowProcess"/>
    <dgm:cxn modelId="{BAC1C7AF-BB62-4F41-AA16-D94B1711A671}" type="presParOf" srcId="{320F46D4-E71C-4411-A817-ACC9A865DEC0}" destId="{6A28F003-E6F5-494B-BE80-28EF286DEF8B}" srcOrd="4" destOrd="0" presId="urn:microsoft.com/office/officeart/2009/layout/CircleArrowProcess"/>
    <dgm:cxn modelId="{8A4B39C9-9CD0-492C-95EC-496BA49298B1}" type="presParOf" srcId="{6A28F003-E6F5-494B-BE80-28EF286DEF8B}" destId="{460D5C99-C1F8-4DA4-9EE2-919194351B1E}" srcOrd="0" destOrd="0" presId="urn:microsoft.com/office/officeart/2009/layout/CircleArrowProcess"/>
    <dgm:cxn modelId="{B5C6E3F8-17B3-4883-8CE2-4DC7570BCFA1}" type="presParOf" srcId="{320F46D4-E71C-4411-A817-ACC9A865DEC0}" destId="{18462D49-540B-4F3D-9012-ACAFF09539FC}" srcOrd="5" destOrd="0" presId="urn:microsoft.com/office/officeart/2009/layout/CircleArrowProcess"/>
    <dgm:cxn modelId="{39E08AA8-D4CE-4536-8EED-E8E4865AD987}" type="presParOf" srcId="{320F46D4-E71C-4411-A817-ACC9A865DEC0}" destId="{DC8DD5B2-1B71-4C49-A462-6BC4D7B7217D}" srcOrd="6" destOrd="0" presId="urn:microsoft.com/office/officeart/2009/layout/CircleArrowProcess"/>
    <dgm:cxn modelId="{23915F63-3020-4DB9-A800-DC56D836B388}" type="presParOf" srcId="{DC8DD5B2-1B71-4C49-A462-6BC4D7B7217D}" destId="{11CBB105-8407-492F-A205-CA32928EF308}" srcOrd="0" destOrd="0" presId="urn:microsoft.com/office/officeart/2009/layout/CircleArrowProcess"/>
    <dgm:cxn modelId="{5A76403E-A981-49B1-AF47-64314A8A0496}" type="presParOf" srcId="{320F46D4-E71C-4411-A817-ACC9A865DEC0}" destId="{F8EE9C16-1B32-4965-B93C-310341A63A70}" srcOrd="7" destOrd="0" presId="urn:microsoft.com/office/officeart/2009/layout/CircleArrowProcess"/>
    <dgm:cxn modelId="{9DC14299-15BE-4B19-8EE4-A2CE079D2B15}" type="presParOf" srcId="{320F46D4-E71C-4411-A817-ACC9A865DEC0}" destId="{D8D0CE1B-393B-4177-9F54-C5A1E83D636D}" srcOrd="8" destOrd="0" presId="urn:microsoft.com/office/officeart/2009/layout/CircleArrowProcess"/>
    <dgm:cxn modelId="{63543F7F-5BC9-4951-8905-8A7F905BCC25}" type="presParOf" srcId="{D8D0CE1B-393B-4177-9F54-C5A1E83D636D}" destId="{F5DAE2FD-19A9-4994-A084-FF2FC336F761}" srcOrd="0" destOrd="0" presId="urn:microsoft.com/office/officeart/2009/layout/CircleArrowProcess"/>
    <dgm:cxn modelId="{1927A427-477E-4EC4-AF01-A56304CDD59A}" type="presParOf" srcId="{320F46D4-E71C-4411-A817-ACC9A865DEC0}" destId="{5A438F7F-C2CF-4B25-ACBE-1223BD3A5444}" srcOrd="9" destOrd="0" presId="urn:microsoft.com/office/officeart/2009/layout/CircleArrowProcess"/>
    <dgm:cxn modelId="{044516CE-DB11-4DFF-B9DE-A65A188304C2}" type="presParOf" srcId="{320F46D4-E71C-4411-A817-ACC9A865DEC0}" destId="{CCA0D61D-0BF6-4400-860D-A7D56D740785}" srcOrd="10" destOrd="0" presId="urn:microsoft.com/office/officeart/2009/layout/CircleArrowProcess"/>
    <dgm:cxn modelId="{ECD11DAF-ADB0-4389-873E-B6F4AC6CD614}" type="presParOf" srcId="{CCA0D61D-0BF6-4400-860D-A7D56D740785}" destId="{EFE6AFF3-B123-4F0C-830F-B925BACB8C3A}" srcOrd="0" destOrd="0" presId="urn:microsoft.com/office/officeart/2009/layout/CircleArrowProcess"/>
    <dgm:cxn modelId="{8F4ECDB1-D932-4B73-9783-8D7A38F88B4E}" type="presParOf" srcId="{320F46D4-E71C-4411-A817-ACC9A865DEC0}" destId="{F46AAF7F-72C7-4B17-A58A-F1AF4B22B4C2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6B68B-11BD-4231-B47A-5220EC0C9FC2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5273D-E495-4BF8-A3D1-3EDA5F982ABB}">
      <dgm:prSet/>
      <dgm:spPr/>
      <dgm:t>
        <a:bodyPr/>
        <a:lstStyle/>
        <a:p>
          <a:r>
            <a:rPr lang="en-US" b="0" i="0" dirty="0"/>
            <a:t>Requirements</a:t>
          </a:r>
          <a:endParaRPr lang="en-US" dirty="0"/>
        </a:p>
      </dgm:t>
    </dgm:pt>
    <dgm:pt modelId="{B1705DC9-DFFC-4417-88FA-2EAC203AD6EE}" type="parTrans" cxnId="{7CD8B0EC-DCD2-4558-A12B-A6F455EC1677}">
      <dgm:prSet/>
      <dgm:spPr/>
      <dgm:t>
        <a:bodyPr/>
        <a:lstStyle/>
        <a:p>
          <a:endParaRPr lang="en-US"/>
        </a:p>
      </dgm:t>
    </dgm:pt>
    <dgm:pt modelId="{0E7E8689-96CE-474A-BF4F-19596F18595C}" type="sibTrans" cxnId="{7CD8B0EC-DCD2-4558-A12B-A6F455EC1677}">
      <dgm:prSet/>
      <dgm:spPr/>
      <dgm:t>
        <a:bodyPr/>
        <a:lstStyle/>
        <a:p>
          <a:endParaRPr lang="en-US"/>
        </a:p>
      </dgm:t>
    </dgm:pt>
    <dgm:pt modelId="{46FE740A-2A0A-440F-8254-5565D9F923B9}">
      <dgm:prSet/>
      <dgm:spPr/>
      <dgm:t>
        <a:bodyPr/>
        <a:lstStyle/>
        <a:p>
          <a:r>
            <a:rPr lang="en-US" b="0" i="0" dirty="0"/>
            <a:t>Skillsets and Roles</a:t>
          </a:r>
          <a:endParaRPr lang="en-US" dirty="0"/>
        </a:p>
      </dgm:t>
    </dgm:pt>
    <dgm:pt modelId="{0B9000F9-A4C0-456B-9514-D65F3136C394}" type="parTrans" cxnId="{F757C34D-3695-4428-A6F6-7C72A59966D1}">
      <dgm:prSet/>
      <dgm:spPr/>
      <dgm:t>
        <a:bodyPr/>
        <a:lstStyle/>
        <a:p>
          <a:endParaRPr lang="en-US"/>
        </a:p>
      </dgm:t>
    </dgm:pt>
    <dgm:pt modelId="{A77F7422-C93F-4143-B870-8D6AB83383CB}" type="sibTrans" cxnId="{F757C34D-3695-4428-A6F6-7C72A59966D1}">
      <dgm:prSet/>
      <dgm:spPr/>
      <dgm:t>
        <a:bodyPr/>
        <a:lstStyle/>
        <a:p>
          <a:endParaRPr lang="en-US"/>
        </a:p>
      </dgm:t>
    </dgm:pt>
    <dgm:pt modelId="{A82AAEBA-9456-4FDE-9C4E-0FE7636B45E4}">
      <dgm:prSet/>
      <dgm:spPr/>
      <dgm:t>
        <a:bodyPr/>
        <a:lstStyle/>
        <a:p>
          <a:r>
            <a:rPr lang="en-US" b="0" i="0" dirty="0"/>
            <a:t>Engagement</a:t>
          </a:r>
          <a:endParaRPr lang="en-US" dirty="0">
            <a:highlight>
              <a:srgbClr val="FFFF00"/>
            </a:highlight>
          </a:endParaRPr>
        </a:p>
      </dgm:t>
    </dgm:pt>
    <dgm:pt modelId="{69593724-F07D-41D6-87AD-FC7E0A8C706F}" type="parTrans" cxnId="{6288D782-7C98-4401-B946-94FF77A5E4AF}">
      <dgm:prSet/>
      <dgm:spPr/>
      <dgm:t>
        <a:bodyPr/>
        <a:lstStyle/>
        <a:p>
          <a:endParaRPr lang="en-US"/>
        </a:p>
      </dgm:t>
    </dgm:pt>
    <dgm:pt modelId="{78383398-28F4-45A4-90E2-D7B029B35A59}" type="sibTrans" cxnId="{6288D782-7C98-4401-B946-94FF77A5E4AF}">
      <dgm:prSet/>
      <dgm:spPr/>
      <dgm:t>
        <a:bodyPr/>
        <a:lstStyle/>
        <a:p>
          <a:endParaRPr lang="en-US"/>
        </a:p>
      </dgm:t>
    </dgm:pt>
    <dgm:pt modelId="{61C46E0B-71AE-4122-8761-4F6044DE31CD}">
      <dgm:prSet/>
      <dgm:spPr/>
      <dgm:t>
        <a:bodyPr/>
        <a:lstStyle/>
        <a:p>
          <a:r>
            <a:rPr lang="en-US" b="0" i="0" dirty="0"/>
            <a:t>Supporting Data</a:t>
          </a:r>
          <a:endParaRPr lang="en-US" dirty="0"/>
        </a:p>
      </dgm:t>
    </dgm:pt>
    <dgm:pt modelId="{0BCBD357-B498-405D-94AD-5252C19F2F09}" type="parTrans" cxnId="{E0B880FE-2CD7-4317-A8E2-31A2A85D05F4}">
      <dgm:prSet/>
      <dgm:spPr/>
      <dgm:t>
        <a:bodyPr/>
        <a:lstStyle/>
        <a:p>
          <a:endParaRPr lang="en-US"/>
        </a:p>
      </dgm:t>
    </dgm:pt>
    <dgm:pt modelId="{B6D76365-1DA5-4954-BE26-54CA4212695B}" type="sibTrans" cxnId="{E0B880FE-2CD7-4317-A8E2-31A2A85D05F4}">
      <dgm:prSet/>
      <dgm:spPr/>
      <dgm:t>
        <a:bodyPr/>
        <a:lstStyle/>
        <a:p>
          <a:endParaRPr lang="en-US"/>
        </a:p>
      </dgm:t>
    </dgm:pt>
    <dgm:pt modelId="{E080E76C-5B02-4A02-B247-C6C0F0D2BE35}" type="pres">
      <dgm:prSet presAssocID="{E096B68B-11BD-4231-B47A-5220EC0C9FC2}" presName="Name0" presStyleCnt="0">
        <dgm:presLayoutVars>
          <dgm:chMax val="7"/>
          <dgm:chPref val="7"/>
          <dgm:dir/>
        </dgm:presLayoutVars>
      </dgm:prSet>
      <dgm:spPr/>
    </dgm:pt>
    <dgm:pt modelId="{B7D9E1C5-376A-471C-B40D-B2025D925931}" type="pres">
      <dgm:prSet presAssocID="{E096B68B-11BD-4231-B47A-5220EC0C9FC2}" presName="Name1" presStyleCnt="0"/>
      <dgm:spPr/>
    </dgm:pt>
    <dgm:pt modelId="{947BDEAA-7508-4EBA-869E-57AADF76CA0E}" type="pres">
      <dgm:prSet presAssocID="{E096B68B-11BD-4231-B47A-5220EC0C9FC2}" presName="cycle" presStyleCnt="0"/>
      <dgm:spPr/>
    </dgm:pt>
    <dgm:pt modelId="{42D0E6ED-BE0A-416A-8693-02BC1E64D0B5}" type="pres">
      <dgm:prSet presAssocID="{E096B68B-11BD-4231-B47A-5220EC0C9FC2}" presName="srcNode" presStyleLbl="node1" presStyleIdx="0" presStyleCnt="4"/>
      <dgm:spPr/>
    </dgm:pt>
    <dgm:pt modelId="{974E2803-2521-4DEF-BE5D-E5AA7FF883A0}" type="pres">
      <dgm:prSet presAssocID="{E096B68B-11BD-4231-B47A-5220EC0C9FC2}" presName="conn" presStyleLbl="parChTrans1D2" presStyleIdx="0" presStyleCnt="1"/>
      <dgm:spPr/>
    </dgm:pt>
    <dgm:pt modelId="{2144B051-9B35-4F63-BA0D-28B979FA0BE8}" type="pres">
      <dgm:prSet presAssocID="{E096B68B-11BD-4231-B47A-5220EC0C9FC2}" presName="extraNode" presStyleLbl="node1" presStyleIdx="0" presStyleCnt="4"/>
      <dgm:spPr/>
    </dgm:pt>
    <dgm:pt modelId="{61802077-3878-4B16-B3FD-28B17103F263}" type="pres">
      <dgm:prSet presAssocID="{E096B68B-11BD-4231-B47A-5220EC0C9FC2}" presName="dstNode" presStyleLbl="node1" presStyleIdx="0" presStyleCnt="4"/>
      <dgm:spPr/>
    </dgm:pt>
    <dgm:pt modelId="{3926F87B-F938-4B19-A7A3-72FD21214BE8}" type="pres">
      <dgm:prSet presAssocID="{D0B5273D-E495-4BF8-A3D1-3EDA5F982ABB}" presName="text_1" presStyleLbl="node1" presStyleIdx="0" presStyleCnt="4">
        <dgm:presLayoutVars>
          <dgm:bulletEnabled val="1"/>
        </dgm:presLayoutVars>
      </dgm:prSet>
      <dgm:spPr/>
    </dgm:pt>
    <dgm:pt modelId="{22F4089A-8823-40DB-9035-E6A61917528C}" type="pres">
      <dgm:prSet presAssocID="{D0B5273D-E495-4BF8-A3D1-3EDA5F982ABB}" presName="accent_1" presStyleCnt="0"/>
      <dgm:spPr/>
    </dgm:pt>
    <dgm:pt modelId="{FDA391BA-912B-4CD7-B317-3303831858A4}" type="pres">
      <dgm:prSet presAssocID="{D0B5273D-E495-4BF8-A3D1-3EDA5F982ABB}" presName="accentRepeatNode" presStyleLbl="solidFgAcc1" presStyleIdx="0" presStyleCnt="4"/>
      <dgm:spPr/>
    </dgm:pt>
    <dgm:pt modelId="{AF41F865-F35B-4884-8117-F34C393983FD}" type="pres">
      <dgm:prSet presAssocID="{46FE740A-2A0A-440F-8254-5565D9F923B9}" presName="text_2" presStyleLbl="node1" presStyleIdx="1" presStyleCnt="4">
        <dgm:presLayoutVars>
          <dgm:bulletEnabled val="1"/>
        </dgm:presLayoutVars>
      </dgm:prSet>
      <dgm:spPr/>
    </dgm:pt>
    <dgm:pt modelId="{4E721051-A3DC-4303-9924-946E02786D12}" type="pres">
      <dgm:prSet presAssocID="{46FE740A-2A0A-440F-8254-5565D9F923B9}" presName="accent_2" presStyleCnt="0"/>
      <dgm:spPr/>
    </dgm:pt>
    <dgm:pt modelId="{BDCD3BC1-5E10-4958-8B80-56E165CE6367}" type="pres">
      <dgm:prSet presAssocID="{46FE740A-2A0A-440F-8254-5565D9F923B9}" presName="accentRepeatNode" presStyleLbl="solidFgAcc1" presStyleIdx="1" presStyleCnt="4"/>
      <dgm:spPr/>
    </dgm:pt>
    <dgm:pt modelId="{9CB5D431-217E-4917-9392-C389B447A345}" type="pres">
      <dgm:prSet presAssocID="{A82AAEBA-9456-4FDE-9C4E-0FE7636B45E4}" presName="text_3" presStyleLbl="node1" presStyleIdx="2" presStyleCnt="4">
        <dgm:presLayoutVars>
          <dgm:bulletEnabled val="1"/>
        </dgm:presLayoutVars>
      </dgm:prSet>
      <dgm:spPr/>
    </dgm:pt>
    <dgm:pt modelId="{5637778D-CF78-4471-B884-2DA68328EB45}" type="pres">
      <dgm:prSet presAssocID="{A82AAEBA-9456-4FDE-9C4E-0FE7636B45E4}" presName="accent_3" presStyleCnt="0"/>
      <dgm:spPr/>
    </dgm:pt>
    <dgm:pt modelId="{67B95424-E348-4D34-A359-5E738FD2D99E}" type="pres">
      <dgm:prSet presAssocID="{A82AAEBA-9456-4FDE-9C4E-0FE7636B45E4}" presName="accentRepeatNode" presStyleLbl="solidFgAcc1" presStyleIdx="2" presStyleCnt="4"/>
      <dgm:spPr/>
    </dgm:pt>
    <dgm:pt modelId="{582B1F18-DA49-47FC-B977-ABF36E6EFBBB}" type="pres">
      <dgm:prSet presAssocID="{61C46E0B-71AE-4122-8761-4F6044DE31CD}" presName="text_4" presStyleLbl="node1" presStyleIdx="3" presStyleCnt="4">
        <dgm:presLayoutVars>
          <dgm:bulletEnabled val="1"/>
        </dgm:presLayoutVars>
      </dgm:prSet>
      <dgm:spPr/>
    </dgm:pt>
    <dgm:pt modelId="{8EDD6DCA-00E4-4610-975E-6E38EB68C5B6}" type="pres">
      <dgm:prSet presAssocID="{61C46E0B-71AE-4122-8761-4F6044DE31CD}" presName="accent_4" presStyleCnt="0"/>
      <dgm:spPr/>
    </dgm:pt>
    <dgm:pt modelId="{745E3D0D-7A7D-4DF3-86E9-A11442FE99B4}" type="pres">
      <dgm:prSet presAssocID="{61C46E0B-71AE-4122-8761-4F6044DE31CD}" presName="accentRepeatNode" presStyleLbl="solidFgAcc1" presStyleIdx="3" presStyleCnt="4"/>
      <dgm:spPr/>
    </dgm:pt>
  </dgm:ptLst>
  <dgm:cxnLst>
    <dgm:cxn modelId="{AE16BB40-91EB-49ED-BD6C-02C274EB2F2D}" type="presOf" srcId="{61C46E0B-71AE-4122-8761-4F6044DE31CD}" destId="{582B1F18-DA49-47FC-B977-ABF36E6EFBBB}" srcOrd="0" destOrd="0" presId="urn:microsoft.com/office/officeart/2008/layout/VerticalCurvedList"/>
    <dgm:cxn modelId="{20F6485C-CF62-4149-AA32-A9C7A232C22A}" type="presOf" srcId="{A82AAEBA-9456-4FDE-9C4E-0FE7636B45E4}" destId="{9CB5D431-217E-4917-9392-C389B447A345}" srcOrd="0" destOrd="0" presId="urn:microsoft.com/office/officeart/2008/layout/VerticalCurvedList"/>
    <dgm:cxn modelId="{F757C34D-3695-4428-A6F6-7C72A59966D1}" srcId="{E096B68B-11BD-4231-B47A-5220EC0C9FC2}" destId="{46FE740A-2A0A-440F-8254-5565D9F923B9}" srcOrd="1" destOrd="0" parTransId="{0B9000F9-A4C0-456B-9514-D65F3136C394}" sibTransId="{A77F7422-C93F-4143-B870-8D6AB83383CB}"/>
    <dgm:cxn modelId="{46AB6271-11B1-4C22-9BFF-8E3DD02A0C5C}" type="presOf" srcId="{0E7E8689-96CE-474A-BF4F-19596F18595C}" destId="{974E2803-2521-4DEF-BE5D-E5AA7FF883A0}" srcOrd="0" destOrd="0" presId="urn:microsoft.com/office/officeart/2008/layout/VerticalCurvedList"/>
    <dgm:cxn modelId="{6288D782-7C98-4401-B946-94FF77A5E4AF}" srcId="{E096B68B-11BD-4231-B47A-5220EC0C9FC2}" destId="{A82AAEBA-9456-4FDE-9C4E-0FE7636B45E4}" srcOrd="2" destOrd="0" parTransId="{69593724-F07D-41D6-87AD-FC7E0A8C706F}" sibTransId="{78383398-28F4-45A4-90E2-D7B029B35A59}"/>
    <dgm:cxn modelId="{5EA2409E-45E6-413C-B2DD-9A8AA87B1680}" type="presOf" srcId="{D0B5273D-E495-4BF8-A3D1-3EDA5F982ABB}" destId="{3926F87B-F938-4B19-A7A3-72FD21214BE8}" srcOrd="0" destOrd="0" presId="urn:microsoft.com/office/officeart/2008/layout/VerticalCurvedList"/>
    <dgm:cxn modelId="{F672A0B6-67F6-4BCF-A037-12E28B00FBC1}" type="presOf" srcId="{E096B68B-11BD-4231-B47A-5220EC0C9FC2}" destId="{E080E76C-5B02-4A02-B247-C6C0F0D2BE35}" srcOrd="0" destOrd="0" presId="urn:microsoft.com/office/officeart/2008/layout/VerticalCurvedList"/>
    <dgm:cxn modelId="{7CD8B0EC-DCD2-4558-A12B-A6F455EC1677}" srcId="{E096B68B-11BD-4231-B47A-5220EC0C9FC2}" destId="{D0B5273D-E495-4BF8-A3D1-3EDA5F982ABB}" srcOrd="0" destOrd="0" parTransId="{B1705DC9-DFFC-4417-88FA-2EAC203AD6EE}" sibTransId="{0E7E8689-96CE-474A-BF4F-19596F18595C}"/>
    <dgm:cxn modelId="{E0B880FE-2CD7-4317-A8E2-31A2A85D05F4}" srcId="{E096B68B-11BD-4231-B47A-5220EC0C9FC2}" destId="{61C46E0B-71AE-4122-8761-4F6044DE31CD}" srcOrd="3" destOrd="0" parTransId="{0BCBD357-B498-405D-94AD-5252C19F2F09}" sibTransId="{B6D76365-1DA5-4954-BE26-54CA4212695B}"/>
    <dgm:cxn modelId="{9B85C0FE-617F-429D-A783-D9FFC931C9FF}" type="presOf" srcId="{46FE740A-2A0A-440F-8254-5565D9F923B9}" destId="{AF41F865-F35B-4884-8117-F34C393983FD}" srcOrd="0" destOrd="0" presId="urn:microsoft.com/office/officeart/2008/layout/VerticalCurvedList"/>
    <dgm:cxn modelId="{188A399B-C50F-40EF-AA36-DC9C260A8451}" type="presParOf" srcId="{E080E76C-5B02-4A02-B247-C6C0F0D2BE35}" destId="{B7D9E1C5-376A-471C-B40D-B2025D925931}" srcOrd="0" destOrd="0" presId="urn:microsoft.com/office/officeart/2008/layout/VerticalCurvedList"/>
    <dgm:cxn modelId="{04C4B1E9-F384-4653-A746-248F3E8E6C28}" type="presParOf" srcId="{B7D9E1C5-376A-471C-B40D-B2025D925931}" destId="{947BDEAA-7508-4EBA-869E-57AADF76CA0E}" srcOrd="0" destOrd="0" presId="urn:microsoft.com/office/officeart/2008/layout/VerticalCurvedList"/>
    <dgm:cxn modelId="{B337B03E-92E4-424D-9E8B-C90B09B17163}" type="presParOf" srcId="{947BDEAA-7508-4EBA-869E-57AADF76CA0E}" destId="{42D0E6ED-BE0A-416A-8693-02BC1E64D0B5}" srcOrd="0" destOrd="0" presId="urn:microsoft.com/office/officeart/2008/layout/VerticalCurvedList"/>
    <dgm:cxn modelId="{DC4BE269-FF34-470E-8DB7-F584B7821108}" type="presParOf" srcId="{947BDEAA-7508-4EBA-869E-57AADF76CA0E}" destId="{974E2803-2521-4DEF-BE5D-E5AA7FF883A0}" srcOrd="1" destOrd="0" presId="urn:microsoft.com/office/officeart/2008/layout/VerticalCurvedList"/>
    <dgm:cxn modelId="{53D91FAD-60AC-44B0-BF55-3F29D8FE7922}" type="presParOf" srcId="{947BDEAA-7508-4EBA-869E-57AADF76CA0E}" destId="{2144B051-9B35-4F63-BA0D-28B979FA0BE8}" srcOrd="2" destOrd="0" presId="urn:microsoft.com/office/officeart/2008/layout/VerticalCurvedList"/>
    <dgm:cxn modelId="{0BA67782-5AC9-4AE3-B5BB-6A82474EBBF3}" type="presParOf" srcId="{947BDEAA-7508-4EBA-869E-57AADF76CA0E}" destId="{61802077-3878-4B16-B3FD-28B17103F263}" srcOrd="3" destOrd="0" presId="urn:microsoft.com/office/officeart/2008/layout/VerticalCurvedList"/>
    <dgm:cxn modelId="{D09C2E5C-0044-4092-8356-362F3EC25BF7}" type="presParOf" srcId="{B7D9E1C5-376A-471C-B40D-B2025D925931}" destId="{3926F87B-F938-4B19-A7A3-72FD21214BE8}" srcOrd="1" destOrd="0" presId="urn:microsoft.com/office/officeart/2008/layout/VerticalCurvedList"/>
    <dgm:cxn modelId="{BF38FCD0-BEE9-4F83-8103-938E581533DC}" type="presParOf" srcId="{B7D9E1C5-376A-471C-B40D-B2025D925931}" destId="{22F4089A-8823-40DB-9035-E6A61917528C}" srcOrd="2" destOrd="0" presId="urn:microsoft.com/office/officeart/2008/layout/VerticalCurvedList"/>
    <dgm:cxn modelId="{8FDCF02B-4E1E-43BD-84BC-4D4743633252}" type="presParOf" srcId="{22F4089A-8823-40DB-9035-E6A61917528C}" destId="{FDA391BA-912B-4CD7-B317-3303831858A4}" srcOrd="0" destOrd="0" presId="urn:microsoft.com/office/officeart/2008/layout/VerticalCurvedList"/>
    <dgm:cxn modelId="{956E5845-41FB-4BE4-9A16-6117B3542A0B}" type="presParOf" srcId="{B7D9E1C5-376A-471C-B40D-B2025D925931}" destId="{AF41F865-F35B-4884-8117-F34C393983FD}" srcOrd="3" destOrd="0" presId="urn:microsoft.com/office/officeart/2008/layout/VerticalCurvedList"/>
    <dgm:cxn modelId="{EE38E427-EF2D-437D-BE35-4E747DC01388}" type="presParOf" srcId="{B7D9E1C5-376A-471C-B40D-B2025D925931}" destId="{4E721051-A3DC-4303-9924-946E02786D12}" srcOrd="4" destOrd="0" presId="urn:microsoft.com/office/officeart/2008/layout/VerticalCurvedList"/>
    <dgm:cxn modelId="{A8054B2B-8A8E-44BF-8FF3-776CA9646AAB}" type="presParOf" srcId="{4E721051-A3DC-4303-9924-946E02786D12}" destId="{BDCD3BC1-5E10-4958-8B80-56E165CE6367}" srcOrd="0" destOrd="0" presId="urn:microsoft.com/office/officeart/2008/layout/VerticalCurvedList"/>
    <dgm:cxn modelId="{582E8D9F-0A76-4F55-85C5-4A35BFD9C601}" type="presParOf" srcId="{B7D9E1C5-376A-471C-B40D-B2025D925931}" destId="{9CB5D431-217E-4917-9392-C389B447A345}" srcOrd="5" destOrd="0" presId="urn:microsoft.com/office/officeart/2008/layout/VerticalCurvedList"/>
    <dgm:cxn modelId="{909F58A9-E8F3-4F45-8F7F-AEACDB5FC8B8}" type="presParOf" srcId="{B7D9E1C5-376A-471C-B40D-B2025D925931}" destId="{5637778D-CF78-4471-B884-2DA68328EB45}" srcOrd="6" destOrd="0" presId="urn:microsoft.com/office/officeart/2008/layout/VerticalCurvedList"/>
    <dgm:cxn modelId="{8A3BB07F-19B8-45E0-94FA-EF6CEBCFEFDD}" type="presParOf" srcId="{5637778D-CF78-4471-B884-2DA68328EB45}" destId="{67B95424-E348-4D34-A359-5E738FD2D99E}" srcOrd="0" destOrd="0" presId="urn:microsoft.com/office/officeart/2008/layout/VerticalCurvedList"/>
    <dgm:cxn modelId="{FC530991-EFB0-4BFD-BBC6-666D5A9E3D09}" type="presParOf" srcId="{B7D9E1C5-376A-471C-B40D-B2025D925931}" destId="{582B1F18-DA49-47FC-B977-ABF36E6EFBBB}" srcOrd="7" destOrd="0" presId="urn:microsoft.com/office/officeart/2008/layout/VerticalCurvedList"/>
    <dgm:cxn modelId="{C733A010-1859-43D5-BBB4-D4F310A00619}" type="presParOf" srcId="{B7D9E1C5-376A-471C-B40D-B2025D925931}" destId="{8EDD6DCA-00E4-4610-975E-6E38EB68C5B6}" srcOrd="8" destOrd="0" presId="urn:microsoft.com/office/officeart/2008/layout/VerticalCurvedList"/>
    <dgm:cxn modelId="{E0F420F1-0DAC-40C9-8D55-E44027F0B6E6}" type="presParOf" srcId="{8EDD6DCA-00E4-4610-975E-6E38EB68C5B6}" destId="{745E3D0D-7A7D-4DF3-86E9-A11442FE99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212CD8-0398-405D-B800-DE332E3892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8FD055-14C0-496F-926B-1A7195DD81BD}">
      <dgm:prSet/>
      <dgm:spPr/>
      <dgm:t>
        <a:bodyPr/>
        <a:lstStyle/>
        <a:p>
          <a:r>
            <a:rPr lang="en-US" b="0" i="0" dirty="0">
              <a:solidFill>
                <a:schemeClr val="bg2"/>
              </a:solidFill>
            </a:rPr>
            <a:t>Define Scope</a:t>
          </a:r>
          <a:endParaRPr lang="en-US" dirty="0">
            <a:solidFill>
              <a:schemeClr val="bg2"/>
            </a:solidFill>
          </a:endParaRPr>
        </a:p>
      </dgm:t>
    </dgm:pt>
    <dgm:pt modelId="{4C208296-176A-4FB0-A1F1-6022F3B950F5}" type="parTrans" cxnId="{B3E0AEE0-BCFC-4136-B398-9EB0CF6A909F}">
      <dgm:prSet/>
      <dgm:spPr/>
      <dgm:t>
        <a:bodyPr/>
        <a:lstStyle/>
        <a:p>
          <a:endParaRPr lang="en-US"/>
        </a:p>
      </dgm:t>
    </dgm:pt>
    <dgm:pt modelId="{2EA4FAD6-2DA1-46F3-ADFC-957A041A1A75}" type="sibTrans" cxnId="{B3E0AEE0-BCFC-4136-B398-9EB0CF6A909F}">
      <dgm:prSet/>
      <dgm:spPr/>
      <dgm:t>
        <a:bodyPr/>
        <a:lstStyle/>
        <a:p>
          <a:endParaRPr lang="en-US"/>
        </a:p>
      </dgm:t>
    </dgm:pt>
    <dgm:pt modelId="{11DC3D7B-BF1F-46B0-B12F-A00C81DB808C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Develop Inventory</a:t>
          </a:r>
        </a:p>
      </dgm:t>
    </dgm:pt>
    <dgm:pt modelId="{9DE840DE-A3F7-4818-A920-15FCA2875561}" type="parTrans" cxnId="{787EF925-4C66-4278-8B5F-FBEF02417E71}">
      <dgm:prSet/>
      <dgm:spPr/>
      <dgm:t>
        <a:bodyPr/>
        <a:lstStyle/>
        <a:p>
          <a:endParaRPr lang="en-US"/>
        </a:p>
      </dgm:t>
    </dgm:pt>
    <dgm:pt modelId="{809B2506-FEC7-43BE-A5AA-189F9812AF3A}" type="sibTrans" cxnId="{787EF925-4C66-4278-8B5F-FBEF02417E71}">
      <dgm:prSet/>
      <dgm:spPr/>
      <dgm:t>
        <a:bodyPr/>
        <a:lstStyle/>
        <a:p>
          <a:endParaRPr lang="en-US"/>
        </a:p>
      </dgm:t>
    </dgm:pt>
    <dgm:pt modelId="{95A390BB-181B-4D1F-B407-78CB47D39BF3}">
      <dgm:prSet/>
      <dgm:spPr/>
      <dgm:t>
        <a:bodyPr/>
        <a:lstStyle/>
        <a:p>
          <a:r>
            <a:rPr lang="en-US" b="0" i="0" dirty="0">
              <a:solidFill>
                <a:schemeClr val="bg2"/>
              </a:solidFill>
            </a:rPr>
            <a:t>Collect Data</a:t>
          </a:r>
          <a:endParaRPr lang="en-US" dirty="0">
            <a:solidFill>
              <a:schemeClr val="bg2"/>
            </a:solidFill>
          </a:endParaRPr>
        </a:p>
      </dgm:t>
    </dgm:pt>
    <dgm:pt modelId="{8A874FEB-EECF-481E-A34C-C62728632F6C}" type="parTrans" cxnId="{A4E936CC-BD21-4BAD-B7C8-4797280DAB2A}">
      <dgm:prSet/>
      <dgm:spPr/>
      <dgm:t>
        <a:bodyPr/>
        <a:lstStyle/>
        <a:p>
          <a:endParaRPr lang="en-US"/>
        </a:p>
      </dgm:t>
    </dgm:pt>
    <dgm:pt modelId="{E57470DD-7DF1-4826-899E-EB213141594A}" type="sibTrans" cxnId="{A4E936CC-BD21-4BAD-B7C8-4797280DAB2A}">
      <dgm:prSet/>
      <dgm:spPr/>
      <dgm:t>
        <a:bodyPr/>
        <a:lstStyle/>
        <a:p>
          <a:endParaRPr lang="en-US"/>
        </a:p>
      </dgm:t>
    </dgm:pt>
    <dgm:pt modelId="{0C03F8F6-D0F8-4BEE-9580-26DEF2EFFD25}">
      <dgm:prSet/>
      <dgm:spPr/>
      <dgm:t>
        <a:bodyPr/>
        <a:lstStyle/>
        <a:p>
          <a:r>
            <a:rPr lang="en-US" dirty="0"/>
            <a:t>Identify Data Sources</a:t>
          </a:r>
        </a:p>
      </dgm:t>
    </dgm:pt>
    <dgm:pt modelId="{B60E0656-FFE6-4F85-B06A-4E187AC77A6E}" type="parTrans" cxnId="{A3783ED2-B380-410F-9687-16028AA27DD9}">
      <dgm:prSet/>
      <dgm:spPr/>
      <dgm:t>
        <a:bodyPr/>
        <a:lstStyle/>
        <a:p>
          <a:endParaRPr lang="en-US"/>
        </a:p>
      </dgm:t>
    </dgm:pt>
    <dgm:pt modelId="{C7E6C2A8-8BA2-4F9E-ADCB-C9E750B43214}" type="sibTrans" cxnId="{A3783ED2-B380-410F-9687-16028AA27DD9}">
      <dgm:prSet/>
      <dgm:spPr/>
      <dgm:t>
        <a:bodyPr/>
        <a:lstStyle/>
        <a:p>
          <a:endParaRPr lang="en-US"/>
        </a:p>
      </dgm:t>
    </dgm:pt>
    <dgm:pt modelId="{E2A2F782-3B0D-4C96-A628-060173C7CA2B}">
      <dgm:prSet/>
      <dgm:spPr/>
      <dgm:t>
        <a:bodyPr/>
        <a:lstStyle/>
        <a:p>
          <a:r>
            <a:rPr lang="en-US" dirty="0"/>
            <a:t>Value</a:t>
          </a:r>
        </a:p>
      </dgm:t>
    </dgm:pt>
    <dgm:pt modelId="{19FB5F3E-0EBA-4166-8D92-311DE6D01611}" type="parTrans" cxnId="{50D277F1-7E04-46B0-89D8-8B9D2825EE15}">
      <dgm:prSet/>
      <dgm:spPr/>
      <dgm:t>
        <a:bodyPr/>
        <a:lstStyle/>
        <a:p>
          <a:endParaRPr lang="en-US"/>
        </a:p>
      </dgm:t>
    </dgm:pt>
    <dgm:pt modelId="{46576961-F0BB-48CD-8B88-575165D2C570}" type="sibTrans" cxnId="{50D277F1-7E04-46B0-89D8-8B9D2825EE15}">
      <dgm:prSet/>
      <dgm:spPr/>
      <dgm:t>
        <a:bodyPr/>
        <a:lstStyle/>
        <a:p>
          <a:endParaRPr lang="en-US"/>
        </a:p>
      </dgm:t>
    </dgm:pt>
    <dgm:pt modelId="{449E8433-F4A8-4A89-9807-C5E9DA2C4123}">
      <dgm:prSet/>
      <dgm:spPr/>
      <dgm:t>
        <a:bodyPr/>
        <a:lstStyle/>
        <a:p>
          <a:r>
            <a:rPr lang="en-US" dirty="0"/>
            <a:t>Forecasting</a:t>
          </a:r>
        </a:p>
      </dgm:t>
    </dgm:pt>
    <dgm:pt modelId="{C016BB0B-6F58-473F-BB9D-C14F9A6ED4A6}" type="parTrans" cxnId="{32555B8E-CBBE-4E9D-8207-366D5B0BE23D}">
      <dgm:prSet/>
      <dgm:spPr/>
      <dgm:t>
        <a:bodyPr/>
        <a:lstStyle/>
        <a:p>
          <a:endParaRPr lang="en-US"/>
        </a:p>
      </dgm:t>
    </dgm:pt>
    <dgm:pt modelId="{08165AE3-AC4B-49F6-B8DF-AF6B750119E4}" type="sibTrans" cxnId="{32555B8E-CBBE-4E9D-8207-366D5B0BE23D}">
      <dgm:prSet/>
      <dgm:spPr/>
      <dgm:t>
        <a:bodyPr/>
        <a:lstStyle/>
        <a:p>
          <a:endParaRPr lang="en-US"/>
        </a:p>
      </dgm:t>
    </dgm:pt>
    <dgm:pt modelId="{761677D1-EEA7-4F38-81C5-91B66325E867}">
      <dgm:prSet/>
      <dgm:spPr/>
      <dgm:t>
        <a:bodyPr/>
        <a:lstStyle/>
        <a:p>
          <a:r>
            <a:rPr lang="en-US" dirty="0"/>
            <a:t>Capture Challenges</a:t>
          </a:r>
        </a:p>
      </dgm:t>
    </dgm:pt>
    <dgm:pt modelId="{C8FA77F3-B331-4547-895F-F29EAD529219}" type="parTrans" cxnId="{C17FDE56-E9A6-4C32-9D4A-496BCD327AAB}">
      <dgm:prSet/>
      <dgm:spPr/>
      <dgm:t>
        <a:bodyPr/>
        <a:lstStyle/>
        <a:p>
          <a:endParaRPr lang="en-US"/>
        </a:p>
      </dgm:t>
    </dgm:pt>
    <dgm:pt modelId="{9CF59C82-A530-45A7-B458-6C5321883899}" type="sibTrans" cxnId="{C17FDE56-E9A6-4C32-9D4A-496BCD327AAB}">
      <dgm:prSet/>
      <dgm:spPr/>
      <dgm:t>
        <a:bodyPr/>
        <a:lstStyle/>
        <a:p>
          <a:endParaRPr lang="en-US"/>
        </a:p>
      </dgm:t>
    </dgm:pt>
    <dgm:pt modelId="{F4571891-7A20-4F34-973A-07E76B28DF86}">
      <dgm:prSet/>
      <dgm:spPr/>
      <dgm:t>
        <a:bodyPr/>
        <a:lstStyle/>
        <a:p>
          <a:r>
            <a:rPr lang="en-US" b="0" i="0" dirty="0"/>
            <a:t>Task Data</a:t>
          </a:r>
          <a:endParaRPr lang="en-US" dirty="0"/>
        </a:p>
      </dgm:t>
    </dgm:pt>
    <dgm:pt modelId="{706DC6B2-D7F9-4460-8CCA-7AAF57A8E299}" type="parTrans" cxnId="{02BF9AD7-94B4-4623-803D-8CF117045290}">
      <dgm:prSet/>
      <dgm:spPr/>
      <dgm:t>
        <a:bodyPr/>
        <a:lstStyle/>
        <a:p>
          <a:endParaRPr lang="en-US"/>
        </a:p>
      </dgm:t>
    </dgm:pt>
    <dgm:pt modelId="{04AF1E11-1B7B-4025-8001-7136EFC2B0E3}" type="sibTrans" cxnId="{02BF9AD7-94B4-4623-803D-8CF117045290}">
      <dgm:prSet/>
      <dgm:spPr/>
      <dgm:t>
        <a:bodyPr/>
        <a:lstStyle/>
        <a:p>
          <a:endParaRPr lang="en-US"/>
        </a:p>
      </dgm:t>
    </dgm:pt>
    <dgm:pt modelId="{A114451E-1844-4D2F-A646-827AAC0218BF}">
      <dgm:prSet/>
      <dgm:spPr/>
      <dgm:t>
        <a:bodyPr/>
        <a:lstStyle/>
        <a:p>
          <a:r>
            <a:rPr lang="en-US" dirty="0"/>
            <a:t>Criticality</a:t>
          </a:r>
        </a:p>
      </dgm:t>
    </dgm:pt>
    <dgm:pt modelId="{2649B8EA-1A23-48AC-B0E4-B64928CF1AD8}" type="parTrans" cxnId="{5BA8A65F-DF52-4D73-8CEF-CDD8102276CD}">
      <dgm:prSet/>
      <dgm:spPr/>
      <dgm:t>
        <a:bodyPr/>
        <a:lstStyle/>
        <a:p>
          <a:endParaRPr lang="en-US"/>
        </a:p>
      </dgm:t>
    </dgm:pt>
    <dgm:pt modelId="{5075F92E-B7C2-4A7F-9D57-6CB64104BFAD}" type="sibTrans" cxnId="{5BA8A65F-DF52-4D73-8CEF-CDD8102276CD}">
      <dgm:prSet/>
      <dgm:spPr/>
      <dgm:t>
        <a:bodyPr/>
        <a:lstStyle/>
        <a:p>
          <a:endParaRPr lang="en-US"/>
        </a:p>
      </dgm:t>
    </dgm:pt>
    <dgm:pt modelId="{7132A5D8-7082-446A-9CE4-38921A9A33E8}">
      <dgm:prSet/>
      <dgm:spPr/>
      <dgm:t>
        <a:bodyPr/>
        <a:lstStyle/>
        <a:p>
          <a:r>
            <a:rPr lang="en-US" dirty="0"/>
            <a:t>Resources Impacted</a:t>
          </a:r>
        </a:p>
      </dgm:t>
    </dgm:pt>
    <dgm:pt modelId="{6A3EB391-3B74-4D4A-9E4A-84BBC7A04DFC}" type="parTrans" cxnId="{A8A00D93-5873-40A2-911E-95BFBBBB3A94}">
      <dgm:prSet/>
      <dgm:spPr/>
      <dgm:t>
        <a:bodyPr/>
        <a:lstStyle/>
        <a:p>
          <a:endParaRPr lang="en-US"/>
        </a:p>
      </dgm:t>
    </dgm:pt>
    <dgm:pt modelId="{60859230-4659-44BF-9EA9-32FBB81F4695}" type="sibTrans" cxnId="{A8A00D93-5873-40A2-911E-95BFBBBB3A94}">
      <dgm:prSet/>
      <dgm:spPr/>
      <dgm:t>
        <a:bodyPr/>
        <a:lstStyle/>
        <a:p>
          <a:endParaRPr lang="en-US"/>
        </a:p>
      </dgm:t>
    </dgm:pt>
    <dgm:pt modelId="{7C58A16E-1C58-474D-843C-2BA09A58F999}">
      <dgm:prSet/>
      <dgm:spPr/>
      <dgm:t>
        <a:bodyPr/>
        <a:lstStyle/>
        <a:p>
          <a:r>
            <a:rPr lang="en-US" dirty="0"/>
            <a:t>Systems Used</a:t>
          </a:r>
        </a:p>
      </dgm:t>
    </dgm:pt>
    <dgm:pt modelId="{22DBD93E-B448-4EEC-8DBA-DC2A4389CEF9}" type="parTrans" cxnId="{A38D9389-902B-4750-AC88-E66E0C804BDC}">
      <dgm:prSet/>
      <dgm:spPr/>
      <dgm:t>
        <a:bodyPr/>
        <a:lstStyle/>
        <a:p>
          <a:endParaRPr lang="en-US"/>
        </a:p>
      </dgm:t>
    </dgm:pt>
    <dgm:pt modelId="{3BB589AF-03AE-4997-86FB-8C30137597A4}" type="sibTrans" cxnId="{A38D9389-902B-4750-AC88-E66E0C804BDC}">
      <dgm:prSet/>
      <dgm:spPr/>
      <dgm:t>
        <a:bodyPr/>
        <a:lstStyle/>
        <a:p>
          <a:endParaRPr lang="en-US"/>
        </a:p>
      </dgm:t>
    </dgm:pt>
    <dgm:pt modelId="{CF425800-90D1-41BC-BF94-8061E0CB71BD}">
      <dgm:prSet/>
      <dgm:spPr/>
      <dgm:t>
        <a:bodyPr/>
        <a:lstStyle/>
        <a:p>
          <a:r>
            <a:rPr lang="en-US" dirty="0"/>
            <a:t>Establish Timeframe</a:t>
          </a:r>
        </a:p>
      </dgm:t>
    </dgm:pt>
    <dgm:pt modelId="{9CAFAA03-12C5-4A90-AAC3-1C92514BFE7E}" type="parTrans" cxnId="{D6D78750-6473-4DA4-9079-ED5F934E1530}">
      <dgm:prSet/>
      <dgm:spPr/>
      <dgm:t>
        <a:bodyPr/>
        <a:lstStyle/>
        <a:p>
          <a:endParaRPr lang="en-US"/>
        </a:p>
      </dgm:t>
    </dgm:pt>
    <dgm:pt modelId="{410F8D99-DFDD-47BB-87FF-FE5CDC864D51}" type="sibTrans" cxnId="{D6D78750-6473-4DA4-9079-ED5F934E1530}">
      <dgm:prSet/>
      <dgm:spPr/>
      <dgm:t>
        <a:bodyPr/>
        <a:lstStyle/>
        <a:p>
          <a:endParaRPr lang="en-US"/>
        </a:p>
      </dgm:t>
    </dgm:pt>
    <dgm:pt modelId="{C88AB733-C40D-4CEE-9C7D-D70AA7731776}">
      <dgm:prSet/>
      <dgm:spPr/>
      <dgm:t>
        <a:bodyPr/>
        <a:lstStyle/>
        <a:p>
          <a:r>
            <a:rPr lang="en-US" dirty="0"/>
            <a:t>Define Measurements</a:t>
          </a:r>
        </a:p>
      </dgm:t>
    </dgm:pt>
    <dgm:pt modelId="{F28B836C-E290-438A-AE8C-69E2BF3EBCCF}" type="parTrans" cxnId="{02D634D9-87B7-49A9-B89F-54D586C72BDD}">
      <dgm:prSet/>
      <dgm:spPr/>
      <dgm:t>
        <a:bodyPr/>
        <a:lstStyle/>
        <a:p>
          <a:endParaRPr lang="en-US"/>
        </a:p>
      </dgm:t>
    </dgm:pt>
    <dgm:pt modelId="{624B07E9-900E-41C0-B747-7B3CE9599EE0}" type="sibTrans" cxnId="{02D634D9-87B7-49A9-B89F-54D586C72BDD}">
      <dgm:prSet/>
      <dgm:spPr/>
      <dgm:t>
        <a:bodyPr/>
        <a:lstStyle/>
        <a:p>
          <a:endParaRPr lang="en-US"/>
        </a:p>
      </dgm:t>
    </dgm:pt>
    <dgm:pt modelId="{2AFBA930-4337-412B-A445-D00ACF65A826}">
      <dgm:prSet/>
      <dgm:spPr/>
      <dgm:t>
        <a:bodyPr/>
        <a:lstStyle/>
        <a:p>
          <a:r>
            <a:rPr lang="en-US" dirty="0"/>
            <a:t>Use Segments</a:t>
          </a:r>
        </a:p>
      </dgm:t>
    </dgm:pt>
    <dgm:pt modelId="{55690E73-BBA7-46C8-9D32-9EDF79706A69}" type="parTrans" cxnId="{202499D9-0F84-44BD-8BDD-74AE173EB974}">
      <dgm:prSet/>
      <dgm:spPr/>
      <dgm:t>
        <a:bodyPr/>
        <a:lstStyle/>
        <a:p>
          <a:endParaRPr lang="en-US"/>
        </a:p>
      </dgm:t>
    </dgm:pt>
    <dgm:pt modelId="{0B16D87B-DE4E-46EB-8394-823CA36FA862}" type="sibTrans" cxnId="{202499D9-0F84-44BD-8BDD-74AE173EB974}">
      <dgm:prSet/>
      <dgm:spPr/>
      <dgm:t>
        <a:bodyPr/>
        <a:lstStyle/>
        <a:p>
          <a:endParaRPr lang="en-US"/>
        </a:p>
      </dgm:t>
    </dgm:pt>
    <dgm:pt modelId="{CF15CF9B-E9F5-46A6-A24C-CADD69BAD3B6}">
      <dgm:prSet/>
      <dgm:spPr/>
      <dgm:t>
        <a:bodyPr/>
        <a:lstStyle/>
        <a:p>
          <a:r>
            <a:rPr lang="en-US" dirty="0"/>
            <a:t>Business Case</a:t>
          </a:r>
        </a:p>
      </dgm:t>
    </dgm:pt>
    <dgm:pt modelId="{40258028-1D6C-497D-9E90-91437584F869}" type="parTrans" cxnId="{244A322D-DB8B-4EB0-A3D8-E980E8855530}">
      <dgm:prSet/>
      <dgm:spPr/>
      <dgm:t>
        <a:bodyPr/>
        <a:lstStyle/>
        <a:p>
          <a:endParaRPr lang="en-US"/>
        </a:p>
      </dgm:t>
    </dgm:pt>
    <dgm:pt modelId="{116C4C05-4567-4DF0-A161-DA041B1D5494}" type="sibTrans" cxnId="{244A322D-DB8B-4EB0-A3D8-E980E8855530}">
      <dgm:prSet/>
      <dgm:spPr/>
      <dgm:t>
        <a:bodyPr/>
        <a:lstStyle/>
        <a:p>
          <a:endParaRPr lang="en-US"/>
        </a:p>
      </dgm:t>
    </dgm:pt>
    <dgm:pt modelId="{BC4A2F2E-85A8-488E-BC96-AAA81E11B42E}">
      <dgm:prSet/>
      <dgm:spPr/>
      <dgm:t>
        <a:bodyPr/>
        <a:lstStyle/>
        <a:p>
          <a:r>
            <a:rPr lang="en-US"/>
            <a:t>Frequency</a:t>
          </a:r>
          <a:endParaRPr lang="en-US" dirty="0"/>
        </a:p>
      </dgm:t>
    </dgm:pt>
    <dgm:pt modelId="{318013AF-ED1E-46B3-8497-02164761563F}" type="parTrans" cxnId="{42031F53-C4BB-4F9A-8E96-045FFE8398D7}">
      <dgm:prSet/>
      <dgm:spPr/>
      <dgm:t>
        <a:bodyPr/>
        <a:lstStyle/>
        <a:p>
          <a:endParaRPr lang="en-US"/>
        </a:p>
      </dgm:t>
    </dgm:pt>
    <dgm:pt modelId="{000F919D-B88B-466C-8CCF-81EA3F5D4D1E}" type="sibTrans" cxnId="{42031F53-C4BB-4F9A-8E96-045FFE8398D7}">
      <dgm:prSet/>
      <dgm:spPr/>
      <dgm:t>
        <a:bodyPr/>
        <a:lstStyle/>
        <a:p>
          <a:endParaRPr lang="en-US"/>
        </a:p>
      </dgm:t>
    </dgm:pt>
    <dgm:pt modelId="{3A3A2DD5-0FE3-412A-9218-D086B5AAAB1C}">
      <dgm:prSet/>
      <dgm:spPr/>
      <dgm:t>
        <a:bodyPr/>
        <a:lstStyle/>
        <a:p>
          <a:r>
            <a:rPr lang="en-US" dirty="0"/>
            <a:t>Frequency over time</a:t>
          </a:r>
        </a:p>
      </dgm:t>
    </dgm:pt>
    <dgm:pt modelId="{9E407C29-31BD-40EC-9933-DC427104539A}" type="parTrans" cxnId="{4E2D8663-B4B4-49D8-BAA5-7D21D788A76C}">
      <dgm:prSet/>
      <dgm:spPr/>
      <dgm:t>
        <a:bodyPr/>
        <a:lstStyle/>
        <a:p>
          <a:endParaRPr lang="en-US"/>
        </a:p>
      </dgm:t>
    </dgm:pt>
    <dgm:pt modelId="{4836286A-6F40-43DE-A945-16232A33FEF3}" type="sibTrans" cxnId="{4E2D8663-B4B4-49D8-BAA5-7D21D788A76C}">
      <dgm:prSet/>
      <dgm:spPr/>
      <dgm:t>
        <a:bodyPr/>
        <a:lstStyle/>
        <a:p>
          <a:endParaRPr lang="en-US"/>
        </a:p>
      </dgm:t>
    </dgm:pt>
    <dgm:pt modelId="{94B2D3A2-943F-43D3-ADDD-FDDC1C568823}">
      <dgm:prSet/>
      <dgm:spPr/>
      <dgm:t>
        <a:bodyPr/>
        <a:lstStyle/>
        <a:p>
          <a:r>
            <a:rPr lang="en-US" dirty="0"/>
            <a:t>Time to resolve</a:t>
          </a:r>
        </a:p>
      </dgm:t>
    </dgm:pt>
    <dgm:pt modelId="{38654D7A-CDEA-4A82-B11A-9E6602C84103}" type="parTrans" cxnId="{9CC2DCB3-1711-4B25-A251-336528597521}">
      <dgm:prSet/>
      <dgm:spPr/>
      <dgm:t>
        <a:bodyPr/>
        <a:lstStyle/>
        <a:p>
          <a:endParaRPr lang="en-US"/>
        </a:p>
      </dgm:t>
    </dgm:pt>
    <dgm:pt modelId="{06279F33-7E33-43D5-8C95-3F572B7F2695}" type="sibTrans" cxnId="{9CC2DCB3-1711-4B25-A251-336528597521}">
      <dgm:prSet/>
      <dgm:spPr/>
      <dgm:t>
        <a:bodyPr/>
        <a:lstStyle/>
        <a:p>
          <a:endParaRPr lang="en-US"/>
        </a:p>
      </dgm:t>
    </dgm:pt>
    <dgm:pt modelId="{436677E0-19C6-4D72-8772-C8DB904003D5}">
      <dgm:prSet/>
      <dgm:spPr/>
      <dgm:t>
        <a:bodyPr/>
        <a:lstStyle/>
        <a:p>
          <a:endParaRPr lang="en-US" dirty="0"/>
        </a:p>
      </dgm:t>
    </dgm:pt>
    <dgm:pt modelId="{67395499-6094-4F19-85A2-7A52B033C1DE}" type="parTrans" cxnId="{FC663F0E-E536-47AE-8C44-D36D9FD12FB2}">
      <dgm:prSet/>
      <dgm:spPr/>
      <dgm:t>
        <a:bodyPr/>
        <a:lstStyle/>
        <a:p>
          <a:endParaRPr lang="en-US"/>
        </a:p>
      </dgm:t>
    </dgm:pt>
    <dgm:pt modelId="{2870FC5A-4B44-437F-A324-42A3235DC1DF}" type="sibTrans" cxnId="{FC663F0E-E536-47AE-8C44-D36D9FD12FB2}">
      <dgm:prSet/>
      <dgm:spPr/>
      <dgm:t>
        <a:bodyPr/>
        <a:lstStyle/>
        <a:p>
          <a:endParaRPr lang="en-US"/>
        </a:p>
      </dgm:t>
    </dgm:pt>
    <dgm:pt modelId="{DCC65F61-4E1B-4B73-9C69-14BDE23D7E6A}">
      <dgm:prSet/>
      <dgm:spPr/>
      <dgm:t>
        <a:bodyPr/>
        <a:lstStyle/>
        <a:p>
          <a:r>
            <a:rPr lang="en-US" dirty="0"/>
            <a:t>Time Trials</a:t>
          </a:r>
        </a:p>
      </dgm:t>
    </dgm:pt>
    <dgm:pt modelId="{A75EDEEB-71D5-48A7-B193-91CF5F442DC3}" type="parTrans" cxnId="{FF92BA8B-E640-4712-946D-437709002B1A}">
      <dgm:prSet/>
      <dgm:spPr/>
      <dgm:t>
        <a:bodyPr/>
        <a:lstStyle/>
        <a:p>
          <a:endParaRPr lang="en-US"/>
        </a:p>
      </dgm:t>
    </dgm:pt>
    <dgm:pt modelId="{FE5D6E69-7BBF-411F-BEE2-58FB21F057BD}" type="sibTrans" cxnId="{FF92BA8B-E640-4712-946D-437709002B1A}">
      <dgm:prSet/>
      <dgm:spPr/>
      <dgm:t>
        <a:bodyPr/>
        <a:lstStyle/>
        <a:p>
          <a:endParaRPr lang="en-US"/>
        </a:p>
      </dgm:t>
    </dgm:pt>
    <dgm:pt modelId="{AE84024C-B40B-4F52-B980-C7619D6B22D0}">
      <dgm:prSet/>
      <dgm:spPr/>
      <dgm:t>
        <a:bodyPr/>
        <a:lstStyle/>
        <a:p>
          <a:r>
            <a:rPr lang="en-US" dirty="0"/>
            <a:t>Build Collection into Ops</a:t>
          </a:r>
        </a:p>
      </dgm:t>
    </dgm:pt>
    <dgm:pt modelId="{347DA3D4-6299-478C-8DEC-BD15C609F5AA}" type="parTrans" cxnId="{A3385310-1722-462D-B4BE-0367BD909482}">
      <dgm:prSet/>
      <dgm:spPr/>
      <dgm:t>
        <a:bodyPr/>
        <a:lstStyle/>
        <a:p>
          <a:endParaRPr lang="en-US"/>
        </a:p>
      </dgm:t>
    </dgm:pt>
    <dgm:pt modelId="{E5D548C2-1ADF-41FD-87D8-8BD4E714EA52}" type="sibTrans" cxnId="{A3385310-1722-462D-B4BE-0367BD909482}">
      <dgm:prSet/>
      <dgm:spPr/>
      <dgm:t>
        <a:bodyPr/>
        <a:lstStyle/>
        <a:p>
          <a:endParaRPr lang="en-US"/>
        </a:p>
      </dgm:t>
    </dgm:pt>
    <dgm:pt modelId="{08A6E70E-A98B-4589-B0B9-37FD6E282826}">
      <dgm:prSet/>
      <dgm:spPr/>
      <dgm:t>
        <a:bodyPr/>
        <a:lstStyle/>
        <a:p>
          <a:r>
            <a:rPr lang="en-US" dirty="0"/>
            <a:t>Use Data Sources</a:t>
          </a:r>
        </a:p>
      </dgm:t>
    </dgm:pt>
    <dgm:pt modelId="{2E2F9F4A-ACDE-46B0-992F-85F44355D8C5}" type="parTrans" cxnId="{1E3F1CB6-9593-471C-97E2-91FB8DF14480}">
      <dgm:prSet/>
      <dgm:spPr/>
      <dgm:t>
        <a:bodyPr/>
        <a:lstStyle/>
        <a:p>
          <a:endParaRPr lang="en-US"/>
        </a:p>
      </dgm:t>
    </dgm:pt>
    <dgm:pt modelId="{7536194B-D6A5-43E4-A9D8-BCC11F194496}" type="sibTrans" cxnId="{1E3F1CB6-9593-471C-97E2-91FB8DF14480}">
      <dgm:prSet/>
      <dgm:spPr/>
      <dgm:t>
        <a:bodyPr/>
        <a:lstStyle/>
        <a:p>
          <a:endParaRPr lang="en-US"/>
        </a:p>
      </dgm:t>
    </dgm:pt>
    <dgm:pt modelId="{C8329E19-A1BF-42E3-A82C-F1AC7BBAFE10}" type="pres">
      <dgm:prSet presAssocID="{1C212CD8-0398-405D-B800-DE332E389224}" presName="Name0" presStyleCnt="0">
        <dgm:presLayoutVars>
          <dgm:dir/>
          <dgm:animLvl val="lvl"/>
          <dgm:resizeHandles val="exact"/>
        </dgm:presLayoutVars>
      </dgm:prSet>
      <dgm:spPr/>
    </dgm:pt>
    <dgm:pt modelId="{778BDF86-1D6C-4E41-8915-042138AAB58E}" type="pres">
      <dgm:prSet presAssocID="{FF8FD055-14C0-496F-926B-1A7195DD81BD}" presName="composite" presStyleCnt="0"/>
      <dgm:spPr/>
    </dgm:pt>
    <dgm:pt modelId="{45A2E4F6-12D7-42DD-8F3B-4649FB6814C2}" type="pres">
      <dgm:prSet presAssocID="{FF8FD055-14C0-496F-926B-1A7195DD81B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C0BAD9C-5BD7-4778-9B87-86E7BC1E5B9B}" type="pres">
      <dgm:prSet presAssocID="{FF8FD055-14C0-496F-926B-1A7195DD81BD}" presName="desTx" presStyleLbl="alignAccFollowNode1" presStyleIdx="0" presStyleCnt="3">
        <dgm:presLayoutVars>
          <dgm:bulletEnabled val="1"/>
        </dgm:presLayoutVars>
      </dgm:prSet>
      <dgm:spPr/>
    </dgm:pt>
    <dgm:pt modelId="{0BA010FD-71DC-4B2A-8093-AA18E5DD28C5}" type="pres">
      <dgm:prSet presAssocID="{2EA4FAD6-2DA1-46F3-ADFC-957A041A1A75}" presName="space" presStyleCnt="0"/>
      <dgm:spPr/>
    </dgm:pt>
    <dgm:pt modelId="{F0F56713-A9D0-4D4A-A594-722AAE7D6BAB}" type="pres">
      <dgm:prSet presAssocID="{11DC3D7B-BF1F-46B0-B12F-A00C81DB808C}" presName="composite" presStyleCnt="0"/>
      <dgm:spPr/>
    </dgm:pt>
    <dgm:pt modelId="{94E12406-EA5C-4AB2-A2CF-ADD356DDB6A3}" type="pres">
      <dgm:prSet presAssocID="{11DC3D7B-BF1F-46B0-B12F-A00C81DB808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641A5A0-98A0-4F5B-BA31-E7AAB6806415}" type="pres">
      <dgm:prSet presAssocID="{11DC3D7B-BF1F-46B0-B12F-A00C81DB808C}" presName="desTx" presStyleLbl="alignAccFollowNode1" presStyleIdx="1" presStyleCnt="3">
        <dgm:presLayoutVars>
          <dgm:bulletEnabled val="1"/>
        </dgm:presLayoutVars>
      </dgm:prSet>
      <dgm:spPr/>
    </dgm:pt>
    <dgm:pt modelId="{71CCBAEC-E2BE-440F-B783-3B656437A9D2}" type="pres">
      <dgm:prSet presAssocID="{809B2506-FEC7-43BE-A5AA-189F9812AF3A}" presName="space" presStyleCnt="0"/>
      <dgm:spPr/>
    </dgm:pt>
    <dgm:pt modelId="{653F06B1-336C-4094-B69F-DC854CCB43AB}" type="pres">
      <dgm:prSet presAssocID="{95A390BB-181B-4D1F-B407-78CB47D39BF3}" presName="composite" presStyleCnt="0"/>
      <dgm:spPr/>
    </dgm:pt>
    <dgm:pt modelId="{02E0E69E-FD42-4B96-BACD-6736B0B4B7CF}" type="pres">
      <dgm:prSet presAssocID="{95A390BB-181B-4D1F-B407-78CB47D39BF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AA2978E-7CE7-4565-86BA-ADCB6F782E88}" type="pres">
      <dgm:prSet presAssocID="{95A390BB-181B-4D1F-B407-78CB47D39BF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5D1B308-01E0-42C5-B600-55225A90096B}" type="presOf" srcId="{CF15CF9B-E9F5-46A6-A24C-CADD69BAD3B6}" destId="{1C0BAD9C-5BD7-4778-9B87-86E7BC1E5B9B}" srcOrd="0" destOrd="3" presId="urn:microsoft.com/office/officeart/2005/8/layout/hList1"/>
    <dgm:cxn modelId="{25B6C308-7FD8-4B82-B5AF-83234B9D7FD7}" type="presOf" srcId="{DCC65F61-4E1B-4B73-9C69-14BDE23D7E6A}" destId="{2AA2978E-7CE7-4565-86BA-ADCB6F782E88}" srcOrd="0" destOrd="2" presId="urn:microsoft.com/office/officeart/2005/8/layout/hList1"/>
    <dgm:cxn modelId="{68C7830A-E890-4794-BF6F-0597BD290898}" type="presOf" srcId="{CF425800-90D1-41BC-BF94-8061E0CB71BD}" destId="{2AA2978E-7CE7-4565-86BA-ADCB6F782E88}" srcOrd="0" destOrd="0" presId="urn:microsoft.com/office/officeart/2005/8/layout/hList1"/>
    <dgm:cxn modelId="{FC663F0E-E536-47AE-8C44-D36D9FD12FB2}" srcId="{11DC3D7B-BF1F-46B0-B12F-A00C81DB808C}" destId="{436677E0-19C6-4D72-8772-C8DB904003D5}" srcOrd="3" destOrd="0" parTransId="{67395499-6094-4F19-85A2-7A52B033C1DE}" sibTransId="{2870FC5A-4B44-437F-A324-42A3235DC1DF}"/>
    <dgm:cxn modelId="{A3385310-1722-462D-B4BE-0367BD909482}" srcId="{95A390BB-181B-4D1F-B407-78CB47D39BF3}" destId="{AE84024C-B40B-4F52-B980-C7619D6B22D0}" srcOrd="1" destOrd="0" parTransId="{347DA3D4-6299-478C-8DEC-BD15C609F5AA}" sibTransId="{E5D548C2-1ADF-41FD-87D8-8BD4E714EA52}"/>
    <dgm:cxn modelId="{1D409619-183F-49FA-A9BB-E8F89D73FCDA}" type="presOf" srcId="{AE84024C-B40B-4F52-B980-C7619D6B22D0}" destId="{2AA2978E-7CE7-4565-86BA-ADCB6F782E88}" srcOrd="0" destOrd="4" presId="urn:microsoft.com/office/officeart/2005/8/layout/hList1"/>
    <dgm:cxn modelId="{6684A620-F750-48F6-8788-3EAEF63C040B}" type="presOf" srcId="{FF8FD055-14C0-496F-926B-1A7195DD81BD}" destId="{45A2E4F6-12D7-42DD-8F3B-4649FB6814C2}" srcOrd="0" destOrd="0" presId="urn:microsoft.com/office/officeart/2005/8/layout/hList1"/>
    <dgm:cxn modelId="{787EF925-4C66-4278-8B5F-FBEF02417E71}" srcId="{1C212CD8-0398-405D-B800-DE332E389224}" destId="{11DC3D7B-BF1F-46B0-B12F-A00C81DB808C}" srcOrd="1" destOrd="0" parTransId="{9DE840DE-A3F7-4818-A920-15FCA2875561}" sibTransId="{809B2506-FEC7-43BE-A5AA-189F9812AF3A}"/>
    <dgm:cxn modelId="{244A322D-DB8B-4EB0-A3D8-E980E8855530}" srcId="{E2A2F782-3B0D-4C96-A628-060173C7CA2B}" destId="{CF15CF9B-E9F5-46A6-A24C-CADD69BAD3B6}" srcOrd="1" destOrd="0" parTransId="{40258028-1D6C-497D-9E90-91437584F869}" sibTransId="{116C4C05-4567-4DF0-A161-DA041B1D5494}"/>
    <dgm:cxn modelId="{F513D537-88F7-4C57-A988-359BB1D9DC64}" type="presOf" srcId="{08A6E70E-A98B-4589-B0B9-37FD6E282826}" destId="{2AA2978E-7CE7-4565-86BA-ADCB6F782E88}" srcOrd="0" destOrd="5" presId="urn:microsoft.com/office/officeart/2005/8/layout/hList1"/>
    <dgm:cxn modelId="{D4E1143A-7A14-4684-9ADE-6D672F4B401F}" type="presOf" srcId="{7132A5D8-7082-446A-9CE4-38921A9A33E8}" destId="{3641A5A0-98A0-4F5B-BA31-E7AAB6806415}" srcOrd="0" destOrd="2" presId="urn:microsoft.com/office/officeart/2005/8/layout/hList1"/>
    <dgm:cxn modelId="{32C8663A-3925-400B-A2C6-8CFD14C44E17}" type="presOf" srcId="{7C58A16E-1C58-474D-843C-2BA09A58F999}" destId="{3641A5A0-98A0-4F5B-BA31-E7AAB6806415}" srcOrd="0" destOrd="3" presId="urn:microsoft.com/office/officeart/2005/8/layout/hList1"/>
    <dgm:cxn modelId="{FE28025F-D342-4803-8F3F-C04BC866A105}" type="presOf" srcId="{A114451E-1844-4D2F-A646-827AAC0218BF}" destId="{3641A5A0-98A0-4F5B-BA31-E7AAB6806415}" srcOrd="0" destOrd="1" presId="urn:microsoft.com/office/officeart/2005/8/layout/hList1"/>
    <dgm:cxn modelId="{5BA8A65F-DF52-4D73-8CEF-CDD8102276CD}" srcId="{F4571891-7A20-4F34-973A-07E76B28DF86}" destId="{A114451E-1844-4D2F-A646-827AAC0218BF}" srcOrd="0" destOrd="0" parTransId="{2649B8EA-1A23-48AC-B0E4-B64928CF1AD8}" sibTransId="{5075F92E-B7C2-4A7F-9D57-6CB64104BFAD}"/>
    <dgm:cxn modelId="{4E2D8663-B4B4-49D8-BAA5-7D21D788A76C}" srcId="{11DC3D7B-BF1F-46B0-B12F-A00C81DB808C}" destId="{3A3A2DD5-0FE3-412A-9218-D086B5AAAB1C}" srcOrd="1" destOrd="0" parTransId="{9E407C29-31BD-40EC-9933-DC427104539A}" sibTransId="{4836286A-6F40-43DE-A945-16232A33FEF3}"/>
    <dgm:cxn modelId="{D6D78750-6473-4DA4-9079-ED5F934E1530}" srcId="{95A390BB-181B-4D1F-B407-78CB47D39BF3}" destId="{CF425800-90D1-41BC-BF94-8061E0CB71BD}" srcOrd="0" destOrd="0" parTransId="{9CAFAA03-12C5-4A90-AAC3-1C92514BFE7E}" sibTransId="{410F8D99-DFDD-47BB-87FF-FE5CDC864D51}"/>
    <dgm:cxn modelId="{2AADBB70-5076-4FD1-B15E-F5B84732AB8F}" type="presOf" srcId="{C88AB733-C40D-4CEE-9C7D-D70AA7731776}" destId="{1C0BAD9C-5BD7-4778-9B87-86E7BC1E5B9B}" srcOrd="0" destOrd="0" presId="urn:microsoft.com/office/officeart/2005/8/layout/hList1"/>
    <dgm:cxn modelId="{42031F53-C4BB-4F9A-8E96-045FFE8398D7}" srcId="{CF425800-90D1-41BC-BF94-8061E0CB71BD}" destId="{BC4A2F2E-85A8-488E-BC96-AAA81E11B42E}" srcOrd="0" destOrd="0" parTransId="{318013AF-ED1E-46B3-8497-02164761563F}" sibTransId="{000F919D-B88B-466C-8CCF-81EA3F5D4D1E}"/>
    <dgm:cxn modelId="{C17FDE56-E9A6-4C32-9D4A-496BCD327AAB}" srcId="{CF425800-90D1-41BC-BF94-8061E0CB71BD}" destId="{761677D1-EEA7-4F38-81C5-91B66325E867}" srcOrd="2" destOrd="0" parTransId="{C8FA77F3-B331-4547-895F-F29EAD529219}" sibTransId="{9CF59C82-A530-45A7-B458-6C5321883899}"/>
    <dgm:cxn modelId="{10560658-04B2-4192-9113-6EE9BD0A429E}" type="presOf" srcId="{761677D1-EEA7-4F38-81C5-91B66325E867}" destId="{2AA2978E-7CE7-4565-86BA-ADCB6F782E88}" srcOrd="0" destOrd="3" presId="urn:microsoft.com/office/officeart/2005/8/layout/hList1"/>
    <dgm:cxn modelId="{8EC02A7B-0ACE-4F47-9C8B-DEB77DD9B39E}" type="presOf" srcId="{1C212CD8-0398-405D-B800-DE332E389224}" destId="{C8329E19-A1BF-42E3-A82C-F1AC7BBAFE10}" srcOrd="0" destOrd="0" presId="urn:microsoft.com/office/officeart/2005/8/layout/hList1"/>
    <dgm:cxn modelId="{4D7D777C-6F09-404A-8699-A53890F1536F}" type="presOf" srcId="{449E8433-F4A8-4A89-9807-C5E9DA2C4123}" destId="{1C0BAD9C-5BD7-4778-9B87-86E7BC1E5B9B}" srcOrd="0" destOrd="2" presId="urn:microsoft.com/office/officeart/2005/8/layout/hList1"/>
    <dgm:cxn modelId="{1B7D5D82-F3B4-408B-A393-877AD00359A5}" type="presOf" srcId="{F4571891-7A20-4F34-973A-07E76B28DF86}" destId="{3641A5A0-98A0-4F5B-BA31-E7AAB6806415}" srcOrd="0" destOrd="0" presId="urn:microsoft.com/office/officeart/2005/8/layout/hList1"/>
    <dgm:cxn modelId="{A38D9389-902B-4750-AC88-E66E0C804BDC}" srcId="{F4571891-7A20-4F34-973A-07E76B28DF86}" destId="{7C58A16E-1C58-474D-843C-2BA09A58F999}" srcOrd="2" destOrd="0" parTransId="{22DBD93E-B448-4EEC-8DBA-DC2A4389CEF9}" sibTransId="{3BB589AF-03AE-4997-86FB-8C30137597A4}"/>
    <dgm:cxn modelId="{FF92BA8B-E640-4712-946D-437709002B1A}" srcId="{CF425800-90D1-41BC-BF94-8061E0CB71BD}" destId="{DCC65F61-4E1B-4B73-9C69-14BDE23D7E6A}" srcOrd="1" destOrd="0" parTransId="{A75EDEEB-71D5-48A7-B193-91CF5F442DC3}" sibTransId="{FE5D6E69-7BBF-411F-BEE2-58FB21F057BD}"/>
    <dgm:cxn modelId="{32555B8E-CBBE-4E9D-8207-366D5B0BE23D}" srcId="{E2A2F782-3B0D-4C96-A628-060173C7CA2B}" destId="{449E8433-F4A8-4A89-9807-C5E9DA2C4123}" srcOrd="0" destOrd="0" parTransId="{C016BB0B-6F58-473F-BB9D-C14F9A6ED4A6}" sibTransId="{08165AE3-AC4B-49F6-B8DF-AF6B750119E4}"/>
    <dgm:cxn modelId="{A8A00D93-5873-40A2-911E-95BFBBBB3A94}" srcId="{F4571891-7A20-4F34-973A-07E76B28DF86}" destId="{7132A5D8-7082-446A-9CE4-38921A9A33E8}" srcOrd="1" destOrd="0" parTransId="{6A3EB391-3B74-4D4A-9E4A-84BBC7A04DFC}" sibTransId="{60859230-4659-44BF-9EA9-32FBB81F4695}"/>
    <dgm:cxn modelId="{C7ECC49A-1CFC-40AA-9E1F-1DB7882A3D31}" type="presOf" srcId="{E2A2F782-3B0D-4C96-A628-060173C7CA2B}" destId="{1C0BAD9C-5BD7-4778-9B87-86E7BC1E5B9B}" srcOrd="0" destOrd="1" presId="urn:microsoft.com/office/officeart/2005/8/layout/hList1"/>
    <dgm:cxn modelId="{40B2489C-E0EC-4B03-85FE-CB9F3E28BC55}" type="presOf" srcId="{94B2D3A2-943F-43D3-ADDD-FDDC1C568823}" destId="{3641A5A0-98A0-4F5B-BA31-E7AAB6806415}" srcOrd="0" destOrd="5" presId="urn:microsoft.com/office/officeart/2005/8/layout/hList1"/>
    <dgm:cxn modelId="{A528A59E-72D4-451D-A7C9-C0A0BD35EFA6}" type="presOf" srcId="{436677E0-19C6-4D72-8772-C8DB904003D5}" destId="{3641A5A0-98A0-4F5B-BA31-E7AAB6806415}" srcOrd="0" destOrd="6" presId="urn:microsoft.com/office/officeart/2005/8/layout/hList1"/>
    <dgm:cxn modelId="{BC3EC8A2-784A-4858-9580-5F019FE28A04}" type="presOf" srcId="{2AFBA930-4337-412B-A445-D00ACF65A826}" destId="{1C0BAD9C-5BD7-4778-9B87-86E7BC1E5B9B}" srcOrd="0" destOrd="4" presId="urn:microsoft.com/office/officeart/2005/8/layout/hList1"/>
    <dgm:cxn modelId="{70E9BAA4-B661-4071-A5CB-7F38E0590AD2}" type="presOf" srcId="{BC4A2F2E-85A8-488E-BC96-AAA81E11B42E}" destId="{2AA2978E-7CE7-4565-86BA-ADCB6F782E88}" srcOrd="0" destOrd="1" presId="urn:microsoft.com/office/officeart/2005/8/layout/hList1"/>
    <dgm:cxn modelId="{9CC2DCB3-1711-4B25-A251-336528597521}" srcId="{11DC3D7B-BF1F-46B0-B12F-A00C81DB808C}" destId="{94B2D3A2-943F-43D3-ADDD-FDDC1C568823}" srcOrd="2" destOrd="0" parTransId="{38654D7A-CDEA-4A82-B11A-9E6602C84103}" sibTransId="{06279F33-7E33-43D5-8C95-3F572B7F2695}"/>
    <dgm:cxn modelId="{1E3F1CB6-9593-471C-97E2-91FB8DF14480}" srcId="{95A390BB-181B-4D1F-B407-78CB47D39BF3}" destId="{08A6E70E-A98B-4589-B0B9-37FD6E282826}" srcOrd="2" destOrd="0" parTransId="{2E2F9F4A-ACDE-46B0-992F-85F44355D8C5}" sibTransId="{7536194B-D6A5-43E4-A9D8-BCC11F194496}"/>
    <dgm:cxn modelId="{0AA1D9BD-B73F-4E12-A7D3-440B6870795A}" type="presOf" srcId="{3A3A2DD5-0FE3-412A-9218-D086B5AAAB1C}" destId="{3641A5A0-98A0-4F5B-BA31-E7AAB6806415}" srcOrd="0" destOrd="4" presId="urn:microsoft.com/office/officeart/2005/8/layout/hList1"/>
    <dgm:cxn modelId="{43E015C9-5031-402D-B0A0-13C391A3BC93}" type="presOf" srcId="{95A390BB-181B-4D1F-B407-78CB47D39BF3}" destId="{02E0E69E-FD42-4B96-BACD-6736B0B4B7CF}" srcOrd="0" destOrd="0" presId="urn:microsoft.com/office/officeart/2005/8/layout/hList1"/>
    <dgm:cxn modelId="{A4E936CC-BD21-4BAD-B7C8-4797280DAB2A}" srcId="{1C212CD8-0398-405D-B800-DE332E389224}" destId="{95A390BB-181B-4D1F-B407-78CB47D39BF3}" srcOrd="2" destOrd="0" parTransId="{8A874FEB-EECF-481E-A34C-C62728632F6C}" sibTransId="{E57470DD-7DF1-4826-899E-EB213141594A}"/>
    <dgm:cxn modelId="{A3783ED2-B380-410F-9687-16028AA27DD9}" srcId="{FF8FD055-14C0-496F-926B-1A7195DD81BD}" destId="{0C03F8F6-D0F8-4BEE-9580-26DEF2EFFD25}" srcOrd="3" destOrd="0" parTransId="{B60E0656-FFE6-4F85-B06A-4E187AC77A6E}" sibTransId="{C7E6C2A8-8BA2-4F9E-ADCB-C9E750B43214}"/>
    <dgm:cxn modelId="{02BF9AD7-94B4-4623-803D-8CF117045290}" srcId="{11DC3D7B-BF1F-46B0-B12F-A00C81DB808C}" destId="{F4571891-7A20-4F34-973A-07E76B28DF86}" srcOrd="0" destOrd="0" parTransId="{706DC6B2-D7F9-4460-8CCA-7AAF57A8E299}" sibTransId="{04AF1E11-1B7B-4025-8001-7136EFC2B0E3}"/>
    <dgm:cxn modelId="{02D634D9-87B7-49A9-B89F-54D586C72BDD}" srcId="{FF8FD055-14C0-496F-926B-1A7195DD81BD}" destId="{C88AB733-C40D-4CEE-9C7D-D70AA7731776}" srcOrd="0" destOrd="0" parTransId="{F28B836C-E290-438A-AE8C-69E2BF3EBCCF}" sibTransId="{624B07E9-900E-41C0-B747-7B3CE9599EE0}"/>
    <dgm:cxn modelId="{202499D9-0F84-44BD-8BDD-74AE173EB974}" srcId="{FF8FD055-14C0-496F-926B-1A7195DD81BD}" destId="{2AFBA930-4337-412B-A445-D00ACF65A826}" srcOrd="2" destOrd="0" parTransId="{55690E73-BBA7-46C8-9D32-9EDF79706A69}" sibTransId="{0B16D87B-DE4E-46EB-8394-823CA36FA862}"/>
    <dgm:cxn modelId="{E58A4DDC-B812-4BF4-97FD-D6B5346CF877}" type="presOf" srcId="{11DC3D7B-BF1F-46B0-B12F-A00C81DB808C}" destId="{94E12406-EA5C-4AB2-A2CF-ADD356DDB6A3}" srcOrd="0" destOrd="0" presId="urn:microsoft.com/office/officeart/2005/8/layout/hList1"/>
    <dgm:cxn modelId="{B3E0AEE0-BCFC-4136-B398-9EB0CF6A909F}" srcId="{1C212CD8-0398-405D-B800-DE332E389224}" destId="{FF8FD055-14C0-496F-926B-1A7195DD81BD}" srcOrd="0" destOrd="0" parTransId="{4C208296-176A-4FB0-A1F1-6022F3B950F5}" sibTransId="{2EA4FAD6-2DA1-46F3-ADFC-957A041A1A75}"/>
    <dgm:cxn modelId="{50D277F1-7E04-46B0-89D8-8B9D2825EE15}" srcId="{FF8FD055-14C0-496F-926B-1A7195DD81BD}" destId="{E2A2F782-3B0D-4C96-A628-060173C7CA2B}" srcOrd="1" destOrd="0" parTransId="{19FB5F3E-0EBA-4166-8D92-311DE6D01611}" sibTransId="{46576961-F0BB-48CD-8B88-575165D2C570}"/>
    <dgm:cxn modelId="{D93427F2-0D6B-4EBC-9248-F7BE4035F61D}" type="presOf" srcId="{0C03F8F6-D0F8-4BEE-9580-26DEF2EFFD25}" destId="{1C0BAD9C-5BD7-4778-9B87-86E7BC1E5B9B}" srcOrd="0" destOrd="5" presId="urn:microsoft.com/office/officeart/2005/8/layout/hList1"/>
    <dgm:cxn modelId="{47399AFE-9F25-4577-834A-ABD1CEE779ED}" type="presParOf" srcId="{C8329E19-A1BF-42E3-A82C-F1AC7BBAFE10}" destId="{778BDF86-1D6C-4E41-8915-042138AAB58E}" srcOrd="0" destOrd="0" presId="urn:microsoft.com/office/officeart/2005/8/layout/hList1"/>
    <dgm:cxn modelId="{0D4D8FD3-92F9-4A62-91D4-B300EB61195C}" type="presParOf" srcId="{778BDF86-1D6C-4E41-8915-042138AAB58E}" destId="{45A2E4F6-12D7-42DD-8F3B-4649FB6814C2}" srcOrd="0" destOrd="0" presId="urn:microsoft.com/office/officeart/2005/8/layout/hList1"/>
    <dgm:cxn modelId="{4E292DE3-ABF3-403B-87F3-FD13F412D681}" type="presParOf" srcId="{778BDF86-1D6C-4E41-8915-042138AAB58E}" destId="{1C0BAD9C-5BD7-4778-9B87-86E7BC1E5B9B}" srcOrd="1" destOrd="0" presId="urn:microsoft.com/office/officeart/2005/8/layout/hList1"/>
    <dgm:cxn modelId="{FD3EE78F-F871-41F7-A1A3-D8F32260CDFF}" type="presParOf" srcId="{C8329E19-A1BF-42E3-A82C-F1AC7BBAFE10}" destId="{0BA010FD-71DC-4B2A-8093-AA18E5DD28C5}" srcOrd="1" destOrd="0" presId="urn:microsoft.com/office/officeart/2005/8/layout/hList1"/>
    <dgm:cxn modelId="{351489E4-E07C-405E-9F31-F08F649DF4FB}" type="presParOf" srcId="{C8329E19-A1BF-42E3-A82C-F1AC7BBAFE10}" destId="{F0F56713-A9D0-4D4A-A594-722AAE7D6BAB}" srcOrd="2" destOrd="0" presId="urn:microsoft.com/office/officeart/2005/8/layout/hList1"/>
    <dgm:cxn modelId="{6AD6803E-21F3-4E06-9446-B7C2CA1E9C22}" type="presParOf" srcId="{F0F56713-A9D0-4D4A-A594-722AAE7D6BAB}" destId="{94E12406-EA5C-4AB2-A2CF-ADD356DDB6A3}" srcOrd="0" destOrd="0" presId="urn:microsoft.com/office/officeart/2005/8/layout/hList1"/>
    <dgm:cxn modelId="{630464BC-52A5-42E7-A81C-8E4A590AEF87}" type="presParOf" srcId="{F0F56713-A9D0-4D4A-A594-722AAE7D6BAB}" destId="{3641A5A0-98A0-4F5B-BA31-E7AAB6806415}" srcOrd="1" destOrd="0" presId="urn:microsoft.com/office/officeart/2005/8/layout/hList1"/>
    <dgm:cxn modelId="{A1D46CDF-F4A3-461A-9160-3A5140F45116}" type="presParOf" srcId="{C8329E19-A1BF-42E3-A82C-F1AC7BBAFE10}" destId="{71CCBAEC-E2BE-440F-B783-3B656437A9D2}" srcOrd="3" destOrd="0" presId="urn:microsoft.com/office/officeart/2005/8/layout/hList1"/>
    <dgm:cxn modelId="{926A6A14-9B2A-4069-A7BC-4EE559AFA83B}" type="presParOf" srcId="{C8329E19-A1BF-42E3-A82C-F1AC7BBAFE10}" destId="{653F06B1-336C-4094-B69F-DC854CCB43AB}" srcOrd="4" destOrd="0" presId="urn:microsoft.com/office/officeart/2005/8/layout/hList1"/>
    <dgm:cxn modelId="{A6C7EF97-B781-4812-9B29-AA72D8E540C4}" type="presParOf" srcId="{653F06B1-336C-4094-B69F-DC854CCB43AB}" destId="{02E0E69E-FD42-4B96-BACD-6736B0B4B7CF}" srcOrd="0" destOrd="0" presId="urn:microsoft.com/office/officeart/2005/8/layout/hList1"/>
    <dgm:cxn modelId="{7F21DD73-30EB-4FEC-BE96-FA620BCA154E}" type="presParOf" srcId="{653F06B1-336C-4094-B69F-DC854CCB43AB}" destId="{2AA2978E-7CE7-4565-86BA-ADCB6F782E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96B68B-11BD-4231-B47A-5220EC0C9FC2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5273D-E495-4BF8-A3D1-3EDA5F982ABB}">
      <dgm:prSet/>
      <dgm:spPr/>
      <dgm:t>
        <a:bodyPr/>
        <a:lstStyle/>
        <a:p>
          <a:r>
            <a:rPr lang="en-US" b="0" i="0" dirty="0"/>
            <a:t>Valuable</a:t>
          </a:r>
          <a:endParaRPr lang="en-US" dirty="0"/>
        </a:p>
      </dgm:t>
    </dgm:pt>
    <dgm:pt modelId="{B1705DC9-DFFC-4417-88FA-2EAC203AD6EE}" type="parTrans" cxnId="{7CD8B0EC-DCD2-4558-A12B-A6F455EC1677}">
      <dgm:prSet/>
      <dgm:spPr/>
      <dgm:t>
        <a:bodyPr/>
        <a:lstStyle/>
        <a:p>
          <a:endParaRPr lang="en-US"/>
        </a:p>
      </dgm:t>
    </dgm:pt>
    <dgm:pt modelId="{0E7E8689-96CE-474A-BF4F-19596F18595C}" type="sibTrans" cxnId="{7CD8B0EC-DCD2-4558-A12B-A6F455EC1677}">
      <dgm:prSet/>
      <dgm:spPr/>
      <dgm:t>
        <a:bodyPr/>
        <a:lstStyle/>
        <a:p>
          <a:endParaRPr lang="en-US"/>
        </a:p>
      </dgm:t>
    </dgm:pt>
    <dgm:pt modelId="{A82AAEBA-9456-4FDE-9C4E-0FE7636B45E4}">
      <dgm:prSet/>
      <dgm:spPr/>
      <dgm:t>
        <a:bodyPr/>
        <a:lstStyle/>
        <a:p>
          <a:r>
            <a:rPr lang="en-US" b="0" i="0" dirty="0"/>
            <a:t>Operationalizable</a:t>
          </a:r>
          <a:endParaRPr lang="en-US" dirty="0"/>
        </a:p>
      </dgm:t>
    </dgm:pt>
    <dgm:pt modelId="{69593724-F07D-41D6-87AD-FC7E0A8C706F}" type="parTrans" cxnId="{6288D782-7C98-4401-B946-94FF77A5E4AF}">
      <dgm:prSet/>
      <dgm:spPr/>
      <dgm:t>
        <a:bodyPr/>
        <a:lstStyle/>
        <a:p>
          <a:endParaRPr lang="en-US"/>
        </a:p>
      </dgm:t>
    </dgm:pt>
    <dgm:pt modelId="{78383398-28F4-45A4-90E2-D7B029B35A59}" type="sibTrans" cxnId="{6288D782-7C98-4401-B946-94FF77A5E4AF}">
      <dgm:prSet/>
      <dgm:spPr/>
      <dgm:t>
        <a:bodyPr/>
        <a:lstStyle/>
        <a:p>
          <a:endParaRPr lang="en-US"/>
        </a:p>
      </dgm:t>
    </dgm:pt>
    <dgm:pt modelId="{61C46E0B-71AE-4122-8761-4F6044DE31CD}">
      <dgm:prSet/>
      <dgm:spPr/>
      <dgm:t>
        <a:bodyPr/>
        <a:lstStyle/>
        <a:p>
          <a:r>
            <a:rPr lang="en-US" dirty="0"/>
            <a:t>Evolving</a:t>
          </a:r>
        </a:p>
      </dgm:t>
    </dgm:pt>
    <dgm:pt modelId="{0BCBD357-B498-405D-94AD-5252C19F2F09}" type="parTrans" cxnId="{E0B880FE-2CD7-4317-A8E2-31A2A85D05F4}">
      <dgm:prSet/>
      <dgm:spPr/>
      <dgm:t>
        <a:bodyPr/>
        <a:lstStyle/>
        <a:p>
          <a:endParaRPr lang="en-US"/>
        </a:p>
      </dgm:t>
    </dgm:pt>
    <dgm:pt modelId="{B6D76365-1DA5-4954-BE26-54CA4212695B}" type="sibTrans" cxnId="{E0B880FE-2CD7-4317-A8E2-31A2A85D05F4}">
      <dgm:prSet/>
      <dgm:spPr/>
      <dgm:t>
        <a:bodyPr/>
        <a:lstStyle/>
        <a:p>
          <a:endParaRPr lang="en-US"/>
        </a:p>
      </dgm:t>
    </dgm:pt>
    <dgm:pt modelId="{C05F85CF-A780-4810-A18F-64BDF8D31F1E}">
      <dgm:prSet/>
      <dgm:spPr/>
      <dgm:t>
        <a:bodyPr/>
        <a:lstStyle/>
        <a:p>
          <a:r>
            <a:rPr lang="en-US" dirty="0"/>
            <a:t>Flexible</a:t>
          </a:r>
        </a:p>
      </dgm:t>
    </dgm:pt>
    <dgm:pt modelId="{426C9C39-C636-44F7-A467-DF47BEDB9A9A}" type="parTrans" cxnId="{DC3731CE-2920-487E-AD13-ACD35D6B8CF5}">
      <dgm:prSet/>
      <dgm:spPr/>
      <dgm:t>
        <a:bodyPr/>
        <a:lstStyle/>
        <a:p>
          <a:endParaRPr lang="en-US"/>
        </a:p>
      </dgm:t>
    </dgm:pt>
    <dgm:pt modelId="{8B2702F5-182D-4F55-B0B4-B99B3BFA1669}" type="sibTrans" cxnId="{DC3731CE-2920-487E-AD13-ACD35D6B8CF5}">
      <dgm:prSet/>
      <dgm:spPr/>
      <dgm:t>
        <a:bodyPr/>
        <a:lstStyle/>
        <a:p>
          <a:endParaRPr lang="en-US"/>
        </a:p>
      </dgm:t>
    </dgm:pt>
    <dgm:pt modelId="{E080E76C-5B02-4A02-B247-C6C0F0D2BE35}" type="pres">
      <dgm:prSet presAssocID="{E096B68B-11BD-4231-B47A-5220EC0C9FC2}" presName="Name0" presStyleCnt="0">
        <dgm:presLayoutVars>
          <dgm:chMax val="7"/>
          <dgm:chPref val="7"/>
          <dgm:dir/>
        </dgm:presLayoutVars>
      </dgm:prSet>
      <dgm:spPr/>
    </dgm:pt>
    <dgm:pt modelId="{B7D9E1C5-376A-471C-B40D-B2025D925931}" type="pres">
      <dgm:prSet presAssocID="{E096B68B-11BD-4231-B47A-5220EC0C9FC2}" presName="Name1" presStyleCnt="0"/>
      <dgm:spPr/>
    </dgm:pt>
    <dgm:pt modelId="{947BDEAA-7508-4EBA-869E-57AADF76CA0E}" type="pres">
      <dgm:prSet presAssocID="{E096B68B-11BD-4231-B47A-5220EC0C9FC2}" presName="cycle" presStyleCnt="0"/>
      <dgm:spPr/>
    </dgm:pt>
    <dgm:pt modelId="{42D0E6ED-BE0A-416A-8693-02BC1E64D0B5}" type="pres">
      <dgm:prSet presAssocID="{E096B68B-11BD-4231-B47A-5220EC0C9FC2}" presName="srcNode" presStyleLbl="node1" presStyleIdx="0" presStyleCnt="4"/>
      <dgm:spPr/>
    </dgm:pt>
    <dgm:pt modelId="{974E2803-2521-4DEF-BE5D-E5AA7FF883A0}" type="pres">
      <dgm:prSet presAssocID="{E096B68B-11BD-4231-B47A-5220EC0C9FC2}" presName="conn" presStyleLbl="parChTrans1D2" presStyleIdx="0" presStyleCnt="1"/>
      <dgm:spPr/>
    </dgm:pt>
    <dgm:pt modelId="{2144B051-9B35-4F63-BA0D-28B979FA0BE8}" type="pres">
      <dgm:prSet presAssocID="{E096B68B-11BD-4231-B47A-5220EC0C9FC2}" presName="extraNode" presStyleLbl="node1" presStyleIdx="0" presStyleCnt="4"/>
      <dgm:spPr/>
    </dgm:pt>
    <dgm:pt modelId="{61802077-3878-4B16-B3FD-28B17103F263}" type="pres">
      <dgm:prSet presAssocID="{E096B68B-11BD-4231-B47A-5220EC0C9FC2}" presName="dstNode" presStyleLbl="node1" presStyleIdx="0" presStyleCnt="4"/>
      <dgm:spPr/>
    </dgm:pt>
    <dgm:pt modelId="{3926F87B-F938-4B19-A7A3-72FD21214BE8}" type="pres">
      <dgm:prSet presAssocID="{D0B5273D-E495-4BF8-A3D1-3EDA5F982ABB}" presName="text_1" presStyleLbl="node1" presStyleIdx="0" presStyleCnt="4">
        <dgm:presLayoutVars>
          <dgm:bulletEnabled val="1"/>
        </dgm:presLayoutVars>
      </dgm:prSet>
      <dgm:spPr/>
    </dgm:pt>
    <dgm:pt modelId="{22F4089A-8823-40DB-9035-E6A61917528C}" type="pres">
      <dgm:prSet presAssocID="{D0B5273D-E495-4BF8-A3D1-3EDA5F982ABB}" presName="accent_1" presStyleCnt="0"/>
      <dgm:spPr/>
    </dgm:pt>
    <dgm:pt modelId="{FDA391BA-912B-4CD7-B317-3303831858A4}" type="pres">
      <dgm:prSet presAssocID="{D0B5273D-E495-4BF8-A3D1-3EDA5F982ABB}" presName="accentRepeatNode" presStyleLbl="solidFgAcc1" presStyleIdx="0" presStyleCnt="4"/>
      <dgm:spPr/>
    </dgm:pt>
    <dgm:pt modelId="{F7F025BC-B32A-44B2-BE93-9A1FBF4FAB7A}" type="pres">
      <dgm:prSet presAssocID="{A82AAEBA-9456-4FDE-9C4E-0FE7636B45E4}" presName="text_2" presStyleLbl="node1" presStyleIdx="1" presStyleCnt="4">
        <dgm:presLayoutVars>
          <dgm:bulletEnabled val="1"/>
        </dgm:presLayoutVars>
      </dgm:prSet>
      <dgm:spPr/>
    </dgm:pt>
    <dgm:pt modelId="{AC3E099E-122E-4F87-A176-CB830BFF6365}" type="pres">
      <dgm:prSet presAssocID="{A82AAEBA-9456-4FDE-9C4E-0FE7636B45E4}" presName="accent_2" presStyleCnt="0"/>
      <dgm:spPr/>
    </dgm:pt>
    <dgm:pt modelId="{67B95424-E348-4D34-A359-5E738FD2D99E}" type="pres">
      <dgm:prSet presAssocID="{A82AAEBA-9456-4FDE-9C4E-0FE7636B45E4}" presName="accentRepeatNode" presStyleLbl="solidFgAcc1" presStyleIdx="1" presStyleCnt="4"/>
      <dgm:spPr/>
    </dgm:pt>
    <dgm:pt modelId="{252C3009-3399-4F22-988C-379F8D0FBC09}" type="pres">
      <dgm:prSet presAssocID="{61C46E0B-71AE-4122-8761-4F6044DE31CD}" presName="text_3" presStyleLbl="node1" presStyleIdx="2" presStyleCnt="4">
        <dgm:presLayoutVars>
          <dgm:bulletEnabled val="1"/>
        </dgm:presLayoutVars>
      </dgm:prSet>
      <dgm:spPr/>
    </dgm:pt>
    <dgm:pt modelId="{10D73DD1-0B10-43BC-8E02-91D9E2A8AFA7}" type="pres">
      <dgm:prSet presAssocID="{61C46E0B-71AE-4122-8761-4F6044DE31CD}" presName="accent_3" presStyleCnt="0"/>
      <dgm:spPr/>
    </dgm:pt>
    <dgm:pt modelId="{745E3D0D-7A7D-4DF3-86E9-A11442FE99B4}" type="pres">
      <dgm:prSet presAssocID="{61C46E0B-71AE-4122-8761-4F6044DE31CD}" presName="accentRepeatNode" presStyleLbl="solidFgAcc1" presStyleIdx="2" presStyleCnt="4"/>
      <dgm:spPr/>
    </dgm:pt>
    <dgm:pt modelId="{43DCC962-4FD9-438F-A1E0-0AC2ACB715E2}" type="pres">
      <dgm:prSet presAssocID="{C05F85CF-A780-4810-A18F-64BDF8D31F1E}" presName="text_4" presStyleLbl="node1" presStyleIdx="3" presStyleCnt="4">
        <dgm:presLayoutVars>
          <dgm:bulletEnabled val="1"/>
        </dgm:presLayoutVars>
      </dgm:prSet>
      <dgm:spPr/>
    </dgm:pt>
    <dgm:pt modelId="{1E475C56-4B6D-448B-B95A-0CABC63F23E6}" type="pres">
      <dgm:prSet presAssocID="{C05F85CF-A780-4810-A18F-64BDF8D31F1E}" presName="accent_4" presStyleCnt="0"/>
      <dgm:spPr/>
    </dgm:pt>
    <dgm:pt modelId="{D8389374-0AA2-4349-81B1-BF42E11F1342}" type="pres">
      <dgm:prSet presAssocID="{C05F85CF-A780-4810-A18F-64BDF8D31F1E}" presName="accentRepeatNode" presStyleLbl="solidFgAcc1" presStyleIdx="3" presStyleCnt="4"/>
      <dgm:spPr/>
    </dgm:pt>
  </dgm:ptLst>
  <dgm:cxnLst>
    <dgm:cxn modelId="{14D86F4C-8491-4C9F-9C90-1156753ADD78}" type="presOf" srcId="{A82AAEBA-9456-4FDE-9C4E-0FE7636B45E4}" destId="{F7F025BC-B32A-44B2-BE93-9A1FBF4FAB7A}" srcOrd="0" destOrd="0" presId="urn:microsoft.com/office/officeart/2008/layout/VerticalCurvedList"/>
    <dgm:cxn modelId="{46AB6271-11B1-4C22-9BFF-8E3DD02A0C5C}" type="presOf" srcId="{0E7E8689-96CE-474A-BF4F-19596F18595C}" destId="{974E2803-2521-4DEF-BE5D-E5AA7FF883A0}" srcOrd="0" destOrd="0" presId="urn:microsoft.com/office/officeart/2008/layout/VerticalCurvedList"/>
    <dgm:cxn modelId="{6288D782-7C98-4401-B946-94FF77A5E4AF}" srcId="{E096B68B-11BD-4231-B47A-5220EC0C9FC2}" destId="{A82AAEBA-9456-4FDE-9C4E-0FE7636B45E4}" srcOrd="1" destOrd="0" parTransId="{69593724-F07D-41D6-87AD-FC7E0A8C706F}" sibTransId="{78383398-28F4-45A4-90E2-D7B029B35A59}"/>
    <dgm:cxn modelId="{5EA2409E-45E6-413C-B2DD-9A8AA87B1680}" type="presOf" srcId="{D0B5273D-E495-4BF8-A3D1-3EDA5F982ABB}" destId="{3926F87B-F938-4B19-A7A3-72FD21214BE8}" srcOrd="0" destOrd="0" presId="urn:microsoft.com/office/officeart/2008/layout/VerticalCurvedList"/>
    <dgm:cxn modelId="{F672A0B6-67F6-4BCF-A037-12E28B00FBC1}" type="presOf" srcId="{E096B68B-11BD-4231-B47A-5220EC0C9FC2}" destId="{E080E76C-5B02-4A02-B247-C6C0F0D2BE35}" srcOrd="0" destOrd="0" presId="urn:microsoft.com/office/officeart/2008/layout/VerticalCurvedList"/>
    <dgm:cxn modelId="{DC3731CE-2920-487E-AD13-ACD35D6B8CF5}" srcId="{E096B68B-11BD-4231-B47A-5220EC0C9FC2}" destId="{C05F85CF-A780-4810-A18F-64BDF8D31F1E}" srcOrd="3" destOrd="0" parTransId="{426C9C39-C636-44F7-A467-DF47BEDB9A9A}" sibTransId="{8B2702F5-182D-4F55-B0B4-B99B3BFA1669}"/>
    <dgm:cxn modelId="{BD9928D2-84F6-4B89-9DF0-B9534BA128CD}" type="presOf" srcId="{C05F85CF-A780-4810-A18F-64BDF8D31F1E}" destId="{43DCC962-4FD9-438F-A1E0-0AC2ACB715E2}" srcOrd="0" destOrd="0" presId="urn:microsoft.com/office/officeart/2008/layout/VerticalCurvedList"/>
    <dgm:cxn modelId="{7CD8B0EC-DCD2-4558-A12B-A6F455EC1677}" srcId="{E096B68B-11BD-4231-B47A-5220EC0C9FC2}" destId="{D0B5273D-E495-4BF8-A3D1-3EDA5F982ABB}" srcOrd="0" destOrd="0" parTransId="{B1705DC9-DFFC-4417-88FA-2EAC203AD6EE}" sibTransId="{0E7E8689-96CE-474A-BF4F-19596F18595C}"/>
    <dgm:cxn modelId="{4B2B6FF9-3724-41A5-BEE1-0E36F8025C6F}" type="presOf" srcId="{61C46E0B-71AE-4122-8761-4F6044DE31CD}" destId="{252C3009-3399-4F22-988C-379F8D0FBC09}" srcOrd="0" destOrd="0" presId="urn:microsoft.com/office/officeart/2008/layout/VerticalCurvedList"/>
    <dgm:cxn modelId="{E0B880FE-2CD7-4317-A8E2-31A2A85D05F4}" srcId="{E096B68B-11BD-4231-B47A-5220EC0C9FC2}" destId="{61C46E0B-71AE-4122-8761-4F6044DE31CD}" srcOrd="2" destOrd="0" parTransId="{0BCBD357-B498-405D-94AD-5252C19F2F09}" sibTransId="{B6D76365-1DA5-4954-BE26-54CA4212695B}"/>
    <dgm:cxn modelId="{188A399B-C50F-40EF-AA36-DC9C260A8451}" type="presParOf" srcId="{E080E76C-5B02-4A02-B247-C6C0F0D2BE35}" destId="{B7D9E1C5-376A-471C-B40D-B2025D925931}" srcOrd="0" destOrd="0" presId="urn:microsoft.com/office/officeart/2008/layout/VerticalCurvedList"/>
    <dgm:cxn modelId="{04C4B1E9-F384-4653-A746-248F3E8E6C28}" type="presParOf" srcId="{B7D9E1C5-376A-471C-B40D-B2025D925931}" destId="{947BDEAA-7508-4EBA-869E-57AADF76CA0E}" srcOrd="0" destOrd="0" presId="urn:microsoft.com/office/officeart/2008/layout/VerticalCurvedList"/>
    <dgm:cxn modelId="{B337B03E-92E4-424D-9E8B-C90B09B17163}" type="presParOf" srcId="{947BDEAA-7508-4EBA-869E-57AADF76CA0E}" destId="{42D0E6ED-BE0A-416A-8693-02BC1E64D0B5}" srcOrd="0" destOrd="0" presId="urn:microsoft.com/office/officeart/2008/layout/VerticalCurvedList"/>
    <dgm:cxn modelId="{DC4BE269-FF34-470E-8DB7-F584B7821108}" type="presParOf" srcId="{947BDEAA-7508-4EBA-869E-57AADF76CA0E}" destId="{974E2803-2521-4DEF-BE5D-E5AA7FF883A0}" srcOrd="1" destOrd="0" presId="urn:microsoft.com/office/officeart/2008/layout/VerticalCurvedList"/>
    <dgm:cxn modelId="{53D91FAD-60AC-44B0-BF55-3F29D8FE7922}" type="presParOf" srcId="{947BDEAA-7508-4EBA-869E-57AADF76CA0E}" destId="{2144B051-9B35-4F63-BA0D-28B979FA0BE8}" srcOrd="2" destOrd="0" presId="urn:microsoft.com/office/officeart/2008/layout/VerticalCurvedList"/>
    <dgm:cxn modelId="{0BA67782-5AC9-4AE3-B5BB-6A82474EBBF3}" type="presParOf" srcId="{947BDEAA-7508-4EBA-869E-57AADF76CA0E}" destId="{61802077-3878-4B16-B3FD-28B17103F263}" srcOrd="3" destOrd="0" presId="urn:microsoft.com/office/officeart/2008/layout/VerticalCurvedList"/>
    <dgm:cxn modelId="{D09C2E5C-0044-4092-8356-362F3EC25BF7}" type="presParOf" srcId="{B7D9E1C5-376A-471C-B40D-B2025D925931}" destId="{3926F87B-F938-4B19-A7A3-72FD21214BE8}" srcOrd="1" destOrd="0" presId="urn:microsoft.com/office/officeart/2008/layout/VerticalCurvedList"/>
    <dgm:cxn modelId="{BF38FCD0-BEE9-4F83-8103-938E581533DC}" type="presParOf" srcId="{B7D9E1C5-376A-471C-B40D-B2025D925931}" destId="{22F4089A-8823-40DB-9035-E6A61917528C}" srcOrd="2" destOrd="0" presId="urn:microsoft.com/office/officeart/2008/layout/VerticalCurvedList"/>
    <dgm:cxn modelId="{8FDCF02B-4E1E-43BD-84BC-4D4743633252}" type="presParOf" srcId="{22F4089A-8823-40DB-9035-E6A61917528C}" destId="{FDA391BA-912B-4CD7-B317-3303831858A4}" srcOrd="0" destOrd="0" presId="urn:microsoft.com/office/officeart/2008/layout/VerticalCurvedList"/>
    <dgm:cxn modelId="{42AAA2FA-69BF-42C4-8EC2-1B2B3C305B89}" type="presParOf" srcId="{B7D9E1C5-376A-471C-B40D-B2025D925931}" destId="{F7F025BC-B32A-44B2-BE93-9A1FBF4FAB7A}" srcOrd="3" destOrd="0" presId="urn:microsoft.com/office/officeart/2008/layout/VerticalCurvedList"/>
    <dgm:cxn modelId="{8816C647-86B8-4B20-B707-44158DADBEB0}" type="presParOf" srcId="{B7D9E1C5-376A-471C-B40D-B2025D925931}" destId="{AC3E099E-122E-4F87-A176-CB830BFF6365}" srcOrd="4" destOrd="0" presId="urn:microsoft.com/office/officeart/2008/layout/VerticalCurvedList"/>
    <dgm:cxn modelId="{5DB38187-AD0B-44E8-86C5-3F33EB046712}" type="presParOf" srcId="{AC3E099E-122E-4F87-A176-CB830BFF6365}" destId="{67B95424-E348-4D34-A359-5E738FD2D99E}" srcOrd="0" destOrd="0" presId="urn:microsoft.com/office/officeart/2008/layout/VerticalCurvedList"/>
    <dgm:cxn modelId="{CB9AB23A-D6E3-490F-A1DA-B6BFBA4DDE9A}" type="presParOf" srcId="{B7D9E1C5-376A-471C-B40D-B2025D925931}" destId="{252C3009-3399-4F22-988C-379F8D0FBC09}" srcOrd="5" destOrd="0" presId="urn:microsoft.com/office/officeart/2008/layout/VerticalCurvedList"/>
    <dgm:cxn modelId="{70A5D502-FDD9-4CC0-B94E-B083E9717967}" type="presParOf" srcId="{B7D9E1C5-376A-471C-B40D-B2025D925931}" destId="{10D73DD1-0B10-43BC-8E02-91D9E2A8AFA7}" srcOrd="6" destOrd="0" presId="urn:microsoft.com/office/officeart/2008/layout/VerticalCurvedList"/>
    <dgm:cxn modelId="{040FC2BA-F0F0-4550-AC55-4BC7A16B0171}" type="presParOf" srcId="{10D73DD1-0B10-43BC-8E02-91D9E2A8AFA7}" destId="{745E3D0D-7A7D-4DF3-86E9-A11442FE99B4}" srcOrd="0" destOrd="0" presId="urn:microsoft.com/office/officeart/2008/layout/VerticalCurvedList"/>
    <dgm:cxn modelId="{2F68ADA7-E971-4041-AB45-EC95C70277F3}" type="presParOf" srcId="{B7D9E1C5-376A-471C-B40D-B2025D925931}" destId="{43DCC962-4FD9-438F-A1E0-0AC2ACB715E2}" srcOrd="7" destOrd="0" presId="urn:microsoft.com/office/officeart/2008/layout/VerticalCurvedList"/>
    <dgm:cxn modelId="{48EEBB32-6E6D-41A4-B566-2FC100FB3C5B}" type="presParOf" srcId="{B7D9E1C5-376A-471C-B40D-B2025D925931}" destId="{1E475C56-4B6D-448B-B95A-0CABC63F23E6}" srcOrd="8" destOrd="0" presId="urn:microsoft.com/office/officeart/2008/layout/VerticalCurvedList"/>
    <dgm:cxn modelId="{2907E0EC-72DB-466F-A1E4-15ACB8324E79}" type="presParOf" srcId="{1E475C56-4B6D-448B-B95A-0CABC63F23E6}" destId="{D8389374-0AA2-4349-81B1-BF42E11F13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96B68B-11BD-4231-B47A-5220EC0C9FC2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5273D-E495-4BF8-A3D1-3EDA5F982ABB}">
      <dgm:prSet/>
      <dgm:spPr/>
      <dgm:t>
        <a:bodyPr/>
        <a:lstStyle/>
        <a:p>
          <a:r>
            <a:rPr lang="en-US" b="0" i="0" dirty="0"/>
            <a:t>Identify</a:t>
          </a:r>
          <a:endParaRPr lang="en-US" dirty="0"/>
        </a:p>
      </dgm:t>
    </dgm:pt>
    <dgm:pt modelId="{B1705DC9-DFFC-4417-88FA-2EAC203AD6EE}" type="parTrans" cxnId="{7CD8B0EC-DCD2-4558-A12B-A6F455EC1677}">
      <dgm:prSet/>
      <dgm:spPr/>
      <dgm:t>
        <a:bodyPr/>
        <a:lstStyle/>
        <a:p>
          <a:endParaRPr lang="en-US"/>
        </a:p>
      </dgm:t>
    </dgm:pt>
    <dgm:pt modelId="{0E7E8689-96CE-474A-BF4F-19596F18595C}" type="sibTrans" cxnId="{7CD8B0EC-DCD2-4558-A12B-A6F455EC1677}">
      <dgm:prSet/>
      <dgm:spPr/>
      <dgm:t>
        <a:bodyPr/>
        <a:lstStyle/>
        <a:p>
          <a:endParaRPr lang="en-US"/>
        </a:p>
      </dgm:t>
    </dgm:pt>
    <dgm:pt modelId="{A82AAEBA-9456-4FDE-9C4E-0FE7636B45E4}">
      <dgm:prSet/>
      <dgm:spPr/>
      <dgm:t>
        <a:bodyPr/>
        <a:lstStyle/>
        <a:p>
          <a:r>
            <a:rPr lang="en-US" dirty="0"/>
            <a:t>Evaluate</a:t>
          </a:r>
        </a:p>
      </dgm:t>
    </dgm:pt>
    <dgm:pt modelId="{69593724-F07D-41D6-87AD-FC7E0A8C706F}" type="parTrans" cxnId="{6288D782-7C98-4401-B946-94FF77A5E4AF}">
      <dgm:prSet/>
      <dgm:spPr/>
      <dgm:t>
        <a:bodyPr/>
        <a:lstStyle/>
        <a:p>
          <a:endParaRPr lang="en-US"/>
        </a:p>
      </dgm:t>
    </dgm:pt>
    <dgm:pt modelId="{78383398-28F4-45A4-90E2-D7B029B35A59}" type="sibTrans" cxnId="{6288D782-7C98-4401-B946-94FF77A5E4AF}">
      <dgm:prSet/>
      <dgm:spPr/>
      <dgm:t>
        <a:bodyPr/>
        <a:lstStyle/>
        <a:p>
          <a:endParaRPr lang="en-US"/>
        </a:p>
      </dgm:t>
    </dgm:pt>
    <dgm:pt modelId="{61C46E0B-71AE-4122-8761-4F6044DE31CD}">
      <dgm:prSet/>
      <dgm:spPr/>
      <dgm:t>
        <a:bodyPr/>
        <a:lstStyle/>
        <a:p>
          <a:r>
            <a:rPr lang="en-US" b="0" i="0" dirty="0"/>
            <a:t>Measure</a:t>
          </a:r>
          <a:endParaRPr lang="en-US" dirty="0"/>
        </a:p>
      </dgm:t>
    </dgm:pt>
    <dgm:pt modelId="{0BCBD357-B498-405D-94AD-5252C19F2F09}" type="parTrans" cxnId="{E0B880FE-2CD7-4317-A8E2-31A2A85D05F4}">
      <dgm:prSet/>
      <dgm:spPr/>
      <dgm:t>
        <a:bodyPr/>
        <a:lstStyle/>
        <a:p>
          <a:endParaRPr lang="en-US"/>
        </a:p>
      </dgm:t>
    </dgm:pt>
    <dgm:pt modelId="{B6D76365-1DA5-4954-BE26-54CA4212695B}" type="sibTrans" cxnId="{E0B880FE-2CD7-4317-A8E2-31A2A85D05F4}">
      <dgm:prSet/>
      <dgm:spPr/>
      <dgm:t>
        <a:bodyPr/>
        <a:lstStyle/>
        <a:p>
          <a:endParaRPr lang="en-US"/>
        </a:p>
      </dgm:t>
    </dgm:pt>
    <dgm:pt modelId="{C05F85CF-A780-4810-A18F-64BDF8D31F1E}">
      <dgm:prSet/>
      <dgm:spPr/>
      <dgm:t>
        <a:bodyPr/>
        <a:lstStyle/>
        <a:p>
          <a:r>
            <a:rPr lang="en-US" dirty="0"/>
            <a:t>Action</a:t>
          </a:r>
        </a:p>
      </dgm:t>
    </dgm:pt>
    <dgm:pt modelId="{426C9C39-C636-44F7-A467-DF47BEDB9A9A}" type="parTrans" cxnId="{DC3731CE-2920-487E-AD13-ACD35D6B8CF5}">
      <dgm:prSet/>
      <dgm:spPr/>
      <dgm:t>
        <a:bodyPr/>
        <a:lstStyle/>
        <a:p>
          <a:endParaRPr lang="en-US"/>
        </a:p>
      </dgm:t>
    </dgm:pt>
    <dgm:pt modelId="{8B2702F5-182D-4F55-B0B4-B99B3BFA1669}" type="sibTrans" cxnId="{DC3731CE-2920-487E-AD13-ACD35D6B8CF5}">
      <dgm:prSet/>
      <dgm:spPr/>
      <dgm:t>
        <a:bodyPr/>
        <a:lstStyle/>
        <a:p>
          <a:endParaRPr lang="en-US"/>
        </a:p>
      </dgm:t>
    </dgm:pt>
    <dgm:pt modelId="{E080E76C-5B02-4A02-B247-C6C0F0D2BE35}" type="pres">
      <dgm:prSet presAssocID="{E096B68B-11BD-4231-B47A-5220EC0C9FC2}" presName="Name0" presStyleCnt="0">
        <dgm:presLayoutVars>
          <dgm:chMax val="7"/>
          <dgm:chPref val="7"/>
          <dgm:dir/>
        </dgm:presLayoutVars>
      </dgm:prSet>
      <dgm:spPr/>
    </dgm:pt>
    <dgm:pt modelId="{B7D9E1C5-376A-471C-B40D-B2025D925931}" type="pres">
      <dgm:prSet presAssocID="{E096B68B-11BD-4231-B47A-5220EC0C9FC2}" presName="Name1" presStyleCnt="0"/>
      <dgm:spPr/>
    </dgm:pt>
    <dgm:pt modelId="{947BDEAA-7508-4EBA-869E-57AADF76CA0E}" type="pres">
      <dgm:prSet presAssocID="{E096B68B-11BD-4231-B47A-5220EC0C9FC2}" presName="cycle" presStyleCnt="0"/>
      <dgm:spPr/>
    </dgm:pt>
    <dgm:pt modelId="{42D0E6ED-BE0A-416A-8693-02BC1E64D0B5}" type="pres">
      <dgm:prSet presAssocID="{E096B68B-11BD-4231-B47A-5220EC0C9FC2}" presName="srcNode" presStyleLbl="node1" presStyleIdx="0" presStyleCnt="4"/>
      <dgm:spPr/>
    </dgm:pt>
    <dgm:pt modelId="{974E2803-2521-4DEF-BE5D-E5AA7FF883A0}" type="pres">
      <dgm:prSet presAssocID="{E096B68B-11BD-4231-B47A-5220EC0C9FC2}" presName="conn" presStyleLbl="parChTrans1D2" presStyleIdx="0" presStyleCnt="1"/>
      <dgm:spPr/>
    </dgm:pt>
    <dgm:pt modelId="{2144B051-9B35-4F63-BA0D-28B979FA0BE8}" type="pres">
      <dgm:prSet presAssocID="{E096B68B-11BD-4231-B47A-5220EC0C9FC2}" presName="extraNode" presStyleLbl="node1" presStyleIdx="0" presStyleCnt="4"/>
      <dgm:spPr/>
    </dgm:pt>
    <dgm:pt modelId="{61802077-3878-4B16-B3FD-28B17103F263}" type="pres">
      <dgm:prSet presAssocID="{E096B68B-11BD-4231-B47A-5220EC0C9FC2}" presName="dstNode" presStyleLbl="node1" presStyleIdx="0" presStyleCnt="4"/>
      <dgm:spPr/>
    </dgm:pt>
    <dgm:pt modelId="{3926F87B-F938-4B19-A7A3-72FD21214BE8}" type="pres">
      <dgm:prSet presAssocID="{D0B5273D-E495-4BF8-A3D1-3EDA5F982ABB}" presName="text_1" presStyleLbl="node1" presStyleIdx="0" presStyleCnt="4">
        <dgm:presLayoutVars>
          <dgm:bulletEnabled val="1"/>
        </dgm:presLayoutVars>
      </dgm:prSet>
      <dgm:spPr/>
    </dgm:pt>
    <dgm:pt modelId="{22F4089A-8823-40DB-9035-E6A61917528C}" type="pres">
      <dgm:prSet presAssocID="{D0B5273D-E495-4BF8-A3D1-3EDA5F982ABB}" presName="accent_1" presStyleCnt="0"/>
      <dgm:spPr/>
    </dgm:pt>
    <dgm:pt modelId="{FDA391BA-912B-4CD7-B317-3303831858A4}" type="pres">
      <dgm:prSet presAssocID="{D0B5273D-E495-4BF8-A3D1-3EDA5F982ABB}" presName="accentRepeatNode" presStyleLbl="solidFgAcc1" presStyleIdx="0" presStyleCnt="4"/>
      <dgm:spPr/>
    </dgm:pt>
    <dgm:pt modelId="{F7F025BC-B32A-44B2-BE93-9A1FBF4FAB7A}" type="pres">
      <dgm:prSet presAssocID="{A82AAEBA-9456-4FDE-9C4E-0FE7636B45E4}" presName="text_2" presStyleLbl="node1" presStyleIdx="1" presStyleCnt="4">
        <dgm:presLayoutVars>
          <dgm:bulletEnabled val="1"/>
        </dgm:presLayoutVars>
      </dgm:prSet>
      <dgm:spPr/>
    </dgm:pt>
    <dgm:pt modelId="{AC3E099E-122E-4F87-A176-CB830BFF6365}" type="pres">
      <dgm:prSet presAssocID="{A82AAEBA-9456-4FDE-9C4E-0FE7636B45E4}" presName="accent_2" presStyleCnt="0"/>
      <dgm:spPr/>
    </dgm:pt>
    <dgm:pt modelId="{67B95424-E348-4D34-A359-5E738FD2D99E}" type="pres">
      <dgm:prSet presAssocID="{A82AAEBA-9456-4FDE-9C4E-0FE7636B45E4}" presName="accentRepeatNode" presStyleLbl="solidFgAcc1" presStyleIdx="1" presStyleCnt="4"/>
      <dgm:spPr/>
    </dgm:pt>
    <dgm:pt modelId="{252C3009-3399-4F22-988C-379F8D0FBC09}" type="pres">
      <dgm:prSet presAssocID="{61C46E0B-71AE-4122-8761-4F6044DE31CD}" presName="text_3" presStyleLbl="node1" presStyleIdx="2" presStyleCnt="4">
        <dgm:presLayoutVars>
          <dgm:bulletEnabled val="1"/>
        </dgm:presLayoutVars>
      </dgm:prSet>
      <dgm:spPr/>
    </dgm:pt>
    <dgm:pt modelId="{10D73DD1-0B10-43BC-8E02-91D9E2A8AFA7}" type="pres">
      <dgm:prSet presAssocID="{61C46E0B-71AE-4122-8761-4F6044DE31CD}" presName="accent_3" presStyleCnt="0"/>
      <dgm:spPr/>
    </dgm:pt>
    <dgm:pt modelId="{745E3D0D-7A7D-4DF3-86E9-A11442FE99B4}" type="pres">
      <dgm:prSet presAssocID="{61C46E0B-71AE-4122-8761-4F6044DE31CD}" presName="accentRepeatNode" presStyleLbl="solidFgAcc1" presStyleIdx="2" presStyleCnt="4"/>
      <dgm:spPr/>
    </dgm:pt>
    <dgm:pt modelId="{43DCC962-4FD9-438F-A1E0-0AC2ACB715E2}" type="pres">
      <dgm:prSet presAssocID="{C05F85CF-A780-4810-A18F-64BDF8D31F1E}" presName="text_4" presStyleLbl="node1" presStyleIdx="3" presStyleCnt="4">
        <dgm:presLayoutVars>
          <dgm:bulletEnabled val="1"/>
        </dgm:presLayoutVars>
      </dgm:prSet>
      <dgm:spPr/>
    </dgm:pt>
    <dgm:pt modelId="{1E475C56-4B6D-448B-B95A-0CABC63F23E6}" type="pres">
      <dgm:prSet presAssocID="{C05F85CF-A780-4810-A18F-64BDF8D31F1E}" presName="accent_4" presStyleCnt="0"/>
      <dgm:spPr/>
    </dgm:pt>
    <dgm:pt modelId="{D8389374-0AA2-4349-81B1-BF42E11F1342}" type="pres">
      <dgm:prSet presAssocID="{C05F85CF-A780-4810-A18F-64BDF8D31F1E}" presName="accentRepeatNode" presStyleLbl="solidFgAcc1" presStyleIdx="3" presStyleCnt="4"/>
      <dgm:spPr/>
    </dgm:pt>
  </dgm:ptLst>
  <dgm:cxnLst>
    <dgm:cxn modelId="{14D86F4C-8491-4C9F-9C90-1156753ADD78}" type="presOf" srcId="{A82AAEBA-9456-4FDE-9C4E-0FE7636B45E4}" destId="{F7F025BC-B32A-44B2-BE93-9A1FBF4FAB7A}" srcOrd="0" destOrd="0" presId="urn:microsoft.com/office/officeart/2008/layout/VerticalCurvedList"/>
    <dgm:cxn modelId="{46AB6271-11B1-4C22-9BFF-8E3DD02A0C5C}" type="presOf" srcId="{0E7E8689-96CE-474A-BF4F-19596F18595C}" destId="{974E2803-2521-4DEF-BE5D-E5AA7FF883A0}" srcOrd="0" destOrd="0" presId="urn:microsoft.com/office/officeart/2008/layout/VerticalCurvedList"/>
    <dgm:cxn modelId="{6288D782-7C98-4401-B946-94FF77A5E4AF}" srcId="{E096B68B-11BD-4231-B47A-5220EC0C9FC2}" destId="{A82AAEBA-9456-4FDE-9C4E-0FE7636B45E4}" srcOrd="1" destOrd="0" parTransId="{69593724-F07D-41D6-87AD-FC7E0A8C706F}" sibTransId="{78383398-28F4-45A4-90E2-D7B029B35A59}"/>
    <dgm:cxn modelId="{5EA2409E-45E6-413C-B2DD-9A8AA87B1680}" type="presOf" srcId="{D0B5273D-E495-4BF8-A3D1-3EDA5F982ABB}" destId="{3926F87B-F938-4B19-A7A3-72FD21214BE8}" srcOrd="0" destOrd="0" presId="urn:microsoft.com/office/officeart/2008/layout/VerticalCurvedList"/>
    <dgm:cxn modelId="{F672A0B6-67F6-4BCF-A037-12E28B00FBC1}" type="presOf" srcId="{E096B68B-11BD-4231-B47A-5220EC0C9FC2}" destId="{E080E76C-5B02-4A02-B247-C6C0F0D2BE35}" srcOrd="0" destOrd="0" presId="urn:microsoft.com/office/officeart/2008/layout/VerticalCurvedList"/>
    <dgm:cxn modelId="{DC3731CE-2920-487E-AD13-ACD35D6B8CF5}" srcId="{E096B68B-11BD-4231-B47A-5220EC0C9FC2}" destId="{C05F85CF-A780-4810-A18F-64BDF8D31F1E}" srcOrd="3" destOrd="0" parTransId="{426C9C39-C636-44F7-A467-DF47BEDB9A9A}" sibTransId="{8B2702F5-182D-4F55-B0B4-B99B3BFA1669}"/>
    <dgm:cxn modelId="{BD9928D2-84F6-4B89-9DF0-B9534BA128CD}" type="presOf" srcId="{C05F85CF-A780-4810-A18F-64BDF8D31F1E}" destId="{43DCC962-4FD9-438F-A1E0-0AC2ACB715E2}" srcOrd="0" destOrd="0" presId="urn:microsoft.com/office/officeart/2008/layout/VerticalCurvedList"/>
    <dgm:cxn modelId="{7CD8B0EC-DCD2-4558-A12B-A6F455EC1677}" srcId="{E096B68B-11BD-4231-B47A-5220EC0C9FC2}" destId="{D0B5273D-E495-4BF8-A3D1-3EDA5F982ABB}" srcOrd="0" destOrd="0" parTransId="{B1705DC9-DFFC-4417-88FA-2EAC203AD6EE}" sibTransId="{0E7E8689-96CE-474A-BF4F-19596F18595C}"/>
    <dgm:cxn modelId="{4B2B6FF9-3724-41A5-BEE1-0E36F8025C6F}" type="presOf" srcId="{61C46E0B-71AE-4122-8761-4F6044DE31CD}" destId="{252C3009-3399-4F22-988C-379F8D0FBC09}" srcOrd="0" destOrd="0" presId="urn:microsoft.com/office/officeart/2008/layout/VerticalCurvedList"/>
    <dgm:cxn modelId="{E0B880FE-2CD7-4317-A8E2-31A2A85D05F4}" srcId="{E096B68B-11BD-4231-B47A-5220EC0C9FC2}" destId="{61C46E0B-71AE-4122-8761-4F6044DE31CD}" srcOrd="2" destOrd="0" parTransId="{0BCBD357-B498-405D-94AD-5252C19F2F09}" sibTransId="{B6D76365-1DA5-4954-BE26-54CA4212695B}"/>
    <dgm:cxn modelId="{188A399B-C50F-40EF-AA36-DC9C260A8451}" type="presParOf" srcId="{E080E76C-5B02-4A02-B247-C6C0F0D2BE35}" destId="{B7D9E1C5-376A-471C-B40D-B2025D925931}" srcOrd="0" destOrd="0" presId="urn:microsoft.com/office/officeart/2008/layout/VerticalCurvedList"/>
    <dgm:cxn modelId="{04C4B1E9-F384-4653-A746-248F3E8E6C28}" type="presParOf" srcId="{B7D9E1C5-376A-471C-B40D-B2025D925931}" destId="{947BDEAA-7508-4EBA-869E-57AADF76CA0E}" srcOrd="0" destOrd="0" presId="urn:microsoft.com/office/officeart/2008/layout/VerticalCurvedList"/>
    <dgm:cxn modelId="{B337B03E-92E4-424D-9E8B-C90B09B17163}" type="presParOf" srcId="{947BDEAA-7508-4EBA-869E-57AADF76CA0E}" destId="{42D0E6ED-BE0A-416A-8693-02BC1E64D0B5}" srcOrd="0" destOrd="0" presId="urn:microsoft.com/office/officeart/2008/layout/VerticalCurvedList"/>
    <dgm:cxn modelId="{DC4BE269-FF34-470E-8DB7-F584B7821108}" type="presParOf" srcId="{947BDEAA-7508-4EBA-869E-57AADF76CA0E}" destId="{974E2803-2521-4DEF-BE5D-E5AA7FF883A0}" srcOrd="1" destOrd="0" presId="urn:microsoft.com/office/officeart/2008/layout/VerticalCurvedList"/>
    <dgm:cxn modelId="{53D91FAD-60AC-44B0-BF55-3F29D8FE7922}" type="presParOf" srcId="{947BDEAA-7508-4EBA-869E-57AADF76CA0E}" destId="{2144B051-9B35-4F63-BA0D-28B979FA0BE8}" srcOrd="2" destOrd="0" presId="urn:microsoft.com/office/officeart/2008/layout/VerticalCurvedList"/>
    <dgm:cxn modelId="{0BA67782-5AC9-4AE3-B5BB-6A82474EBBF3}" type="presParOf" srcId="{947BDEAA-7508-4EBA-869E-57AADF76CA0E}" destId="{61802077-3878-4B16-B3FD-28B17103F263}" srcOrd="3" destOrd="0" presId="urn:microsoft.com/office/officeart/2008/layout/VerticalCurvedList"/>
    <dgm:cxn modelId="{D09C2E5C-0044-4092-8356-362F3EC25BF7}" type="presParOf" srcId="{B7D9E1C5-376A-471C-B40D-B2025D925931}" destId="{3926F87B-F938-4B19-A7A3-72FD21214BE8}" srcOrd="1" destOrd="0" presId="urn:microsoft.com/office/officeart/2008/layout/VerticalCurvedList"/>
    <dgm:cxn modelId="{BF38FCD0-BEE9-4F83-8103-938E581533DC}" type="presParOf" srcId="{B7D9E1C5-376A-471C-B40D-B2025D925931}" destId="{22F4089A-8823-40DB-9035-E6A61917528C}" srcOrd="2" destOrd="0" presId="urn:microsoft.com/office/officeart/2008/layout/VerticalCurvedList"/>
    <dgm:cxn modelId="{8FDCF02B-4E1E-43BD-84BC-4D4743633252}" type="presParOf" srcId="{22F4089A-8823-40DB-9035-E6A61917528C}" destId="{FDA391BA-912B-4CD7-B317-3303831858A4}" srcOrd="0" destOrd="0" presId="urn:microsoft.com/office/officeart/2008/layout/VerticalCurvedList"/>
    <dgm:cxn modelId="{42AAA2FA-69BF-42C4-8EC2-1B2B3C305B89}" type="presParOf" srcId="{B7D9E1C5-376A-471C-B40D-B2025D925931}" destId="{F7F025BC-B32A-44B2-BE93-9A1FBF4FAB7A}" srcOrd="3" destOrd="0" presId="urn:microsoft.com/office/officeart/2008/layout/VerticalCurvedList"/>
    <dgm:cxn modelId="{8816C647-86B8-4B20-B707-44158DADBEB0}" type="presParOf" srcId="{B7D9E1C5-376A-471C-B40D-B2025D925931}" destId="{AC3E099E-122E-4F87-A176-CB830BFF6365}" srcOrd="4" destOrd="0" presId="urn:microsoft.com/office/officeart/2008/layout/VerticalCurvedList"/>
    <dgm:cxn modelId="{5DB38187-AD0B-44E8-86C5-3F33EB046712}" type="presParOf" srcId="{AC3E099E-122E-4F87-A176-CB830BFF6365}" destId="{67B95424-E348-4D34-A359-5E738FD2D99E}" srcOrd="0" destOrd="0" presId="urn:microsoft.com/office/officeart/2008/layout/VerticalCurvedList"/>
    <dgm:cxn modelId="{CB9AB23A-D6E3-490F-A1DA-B6BFBA4DDE9A}" type="presParOf" srcId="{B7D9E1C5-376A-471C-B40D-B2025D925931}" destId="{252C3009-3399-4F22-988C-379F8D0FBC09}" srcOrd="5" destOrd="0" presId="urn:microsoft.com/office/officeart/2008/layout/VerticalCurvedList"/>
    <dgm:cxn modelId="{70A5D502-FDD9-4CC0-B94E-B083E9717967}" type="presParOf" srcId="{B7D9E1C5-376A-471C-B40D-B2025D925931}" destId="{10D73DD1-0B10-43BC-8E02-91D9E2A8AFA7}" srcOrd="6" destOrd="0" presId="urn:microsoft.com/office/officeart/2008/layout/VerticalCurvedList"/>
    <dgm:cxn modelId="{040FC2BA-F0F0-4550-AC55-4BC7A16B0171}" type="presParOf" srcId="{10D73DD1-0B10-43BC-8E02-91D9E2A8AFA7}" destId="{745E3D0D-7A7D-4DF3-86E9-A11442FE99B4}" srcOrd="0" destOrd="0" presId="urn:microsoft.com/office/officeart/2008/layout/VerticalCurvedList"/>
    <dgm:cxn modelId="{2F68ADA7-E971-4041-AB45-EC95C70277F3}" type="presParOf" srcId="{B7D9E1C5-376A-471C-B40D-B2025D925931}" destId="{43DCC962-4FD9-438F-A1E0-0AC2ACB715E2}" srcOrd="7" destOrd="0" presId="urn:microsoft.com/office/officeart/2008/layout/VerticalCurvedList"/>
    <dgm:cxn modelId="{48EEBB32-6E6D-41A4-B566-2FC100FB3C5B}" type="presParOf" srcId="{B7D9E1C5-376A-471C-B40D-B2025D925931}" destId="{1E475C56-4B6D-448B-B95A-0CABC63F23E6}" srcOrd="8" destOrd="0" presId="urn:microsoft.com/office/officeart/2008/layout/VerticalCurvedList"/>
    <dgm:cxn modelId="{2907E0EC-72DB-466F-A1E4-15ACB8324E79}" type="presParOf" srcId="{1E475C56-4B6D-448B-B95A-0CABC63F23E6}" destId="{D8389374-0AA2-4349-81B1-BF42E11F13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95C7AF-BF38-4764-A2FE-7A22F1D50F9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44DC9B5-95D7-4C21-9FEB-A3D12ABFFF55}">
      <dgm:prSet phldrT="[Text]"/>
      <dgm:spPr/>
      <dgm:t>
        <a:bodyPr/>
        <a:lstStyle/>
        <a:p>
          <a:r>
            <a:rPr lang="en-US" dirty="0"/>
            <a:t>Siloed Groups</a:t>
          </a:r>
        </a:p>
      </dgm:t>
    </dgm:pt>
    <dgm:pt modelId="{6004771F-B235-4522-A25B-4DE90F2DDF0E}" type="parTrans" cxnId="{61F1A504-88FF-4C44-AADB-0D3491ADB993}">
      <dgm:prSet/>
      <dgm:spPr/>
      <dgm:t>
        <a:bodyPr/>
        <a:lstStyle/>
        <a:p>
          <a:endParaRPr lang="en-US"/>
        </a:p>
      </dgm:t>
    </dgm:pt>
    <dgm:pt modelId="{4E926E37-A9CB-44E8-86FC-624C77A19317}" type="sibTrans" cxnId="{61F1A504-88FF-4C44-AADB-0D3491ADB993}">
      <dgm:prSet/>
      <dgm:spPr/>
      <dgm:t>
        <a:bodyPr/>
        <a:lstStyle/>
        <a:p>
          <a:endParaRPr lang="en-US"/>
        </a:p>
      </dgm:t>
    </dgm:pt>
    <dgm:pt modelId="{5A5A093E-D54C-4E8A-949F-AE46ED9AB666}">
      <dgm:prSet phldrT="[Text]"/>
      <dgm:spPr/>
      <dgm:t>
        <a:bodyPr/>
        <a:lstStyle/>
        <a:p>
          <a:r>
            <a:rPr lang="en-US" dirty="0"/>
            <a:t>Roles</a:t>
          </a:r>
        </a:p>
      </dgm:t>
    </dgm:pt>
    <dgm:pt modelId="{D15B9A27-E232-4995-B54B-1AD9A943B228}" type="parTrans" cxnId="{D3680F5D-FBA0-4E1A-A168-C9835156C1FF}">
      <dgm:prSet/>
      <dgm:spPr/>
      <dgm:t>
        <a:bodyPr/>
        <a:lstStyle/>
        <a:p>
          <a:endParaRPr lang="en-US"/>
        </a:p>
      </dgm:t>
    </dgm:pt>
    <dgm:pt modelId="{F4036A0F-5FF5-497B-81C1-E31F39093726}" type="sibTrans" cxnId="{D3680F5D-FBA0-4E1A-A168-C9835156C1FF}">
      <dgm:prSet/>
      <dgm:spPr/>
      <dgm:t>
        <a:bodyPr/>
        <a:lstStyle/>
        <a:p>
          <a:endParaRPr lang="en-US"/>
        </a:p>
      </dgm:t>
    </dgm:pt>
    <dgm:pt modelId="{29B71BF3-8BAE-47E5-A093-B07DA2E96B5C}">
      <dgm:prSet phldrT="[Text]"/>
      <dgm:spPr/>
      <dgm:t>
        <a:bodyPr/>
        <a:lstStyle/>
        <a:p>
          <a:r>
            <a:rPr lang="en-US" dirty="0"/>
            <a:t>Responsibilities</a:t>
          </a:r>
        </a:p>
      </dgm:t>
    </dgm:pt>
    <dgm:pt modelId="{D351E883-0315-453F-8724-3830D7A2B71C}" type="parTrans" cxnId="{B9C8AE01-66AE-4D8E-951B-656CD6D5E581}">
      <dgm:prSet/>
      <dgm:spPr/>
      <dgm:t>
        <a:bodyPr/>
        <a:lstStyle/>
        <a:p>
          <a:endParaRPr lang="en-US"/>
        </a:p>
      </dgm:t>
    </dgm:pt>
    <dgm:pt modelId="{D8C424BB-0075-4D99-8F3C-C780CEC7602E}" type="sibTrans" cxnId="{B9C8AE01-66AE-4D8E-951B-656CD6D5E581}">
      <dgm:prSet/>
      <dgm:spPr/>
      <dgm:t>
        <a:bodyPr/>
        <a:lstStyle/>
        <a:p>
          <a:endParaRPr lang="en-US"/>
        </a:p>
      </dgm:t>
    </dgm:pt>
    <dgm:pt modelId="{0442EC4F-EEE3-46E4-AE64-CC3BFD0D8EC6}">
      <dgm:prSet phldrT="[Text]"/>
      <dgm:spPr/>
      <dgm:t>
        <a:bodyPr/>
        <a:lstStyle/>
        <a:p>
          <a:r>
            <a:rPr lang="en-US" dirty="0"/>
            <a:t>Communication</a:t>
          </a:r>
        </a:p>
      </dgm:t>
    </dgm:pt>
    <dgm:pt modelId="{8A3990D2-9481-4241-9E5B-3B7886C14611}" type="parTrans" cxnId="{324EAC12-407C-4D42-BDBB-1CE948C9D0EC}">
      <dgm:prSet/>
      <dgm:spPr/>
      <dgm:t>
        <a:bodyPr/>
        <a:lstStyle/>
        <a:p>
          <a:endParaRPr lang="en-US"/>
        </a:p>
      </dgm:t>
    </dgm:pt>
    <dgm:pt modelId="{4EC58E66-99B4-42D2-A843-BBABEBA7A748}" type="sibTrans" cxnId="{324EAC12-407C-4D42-BDBB-1CE948C9D0EC}">
      <dgm:prSet/>
      <dgm:spPr/>
      <dgm:t>
        <a:bodyPr/>
        <a:lstStyle/>
        <a:p>
          <a:endParaRPr lang="en-US"/>
        </a:p>
      </dgm:t>
    </dgm:pt>
    <dgm:pt modelId="{EE5D6C76-DA66-4910-BBC0-1E777681BD8B}">
      <dgm:prSet phldrT="[Text]"/>
      <dgm:spPr/>
      <dgm:t>
        <a:bodyPr/>
        <a:lstStyle/>
        <a:p>
          <a:r>
            <a:rPr lang="en-US" dirty="0"/>
            <a:t>Leadership Alignment</a:t>
          </a:r>
        </a:p>
      </dgm:t>
    </dgm:pt>
    <dgm:pt modelId="{21EF921C-4A39-483B-A6D2-3F0C13294716}" type="parTrans" cxnId="{2043DCBD-5B95-4552-821D-D4023DCEACEB}">
      <dgm:prSet/>
      <dgm:spPr/>
      <dgm:t>
        <a:bodyPr/>
        <a:lstStyle/>
        <a:p>
          <a:endParaRPr lang="en-US"/>
        </a:p>
      </dgm:t>
    </dgm:pt>
    <dgm:pt modelId="{3A5F275C-D210-42F5-ADDC-5EDF66FA1FFB}" type="sibTrans" cxnId="{2043DCBD-5B95-4552-821D-D4023DCEACEB}">
      <dgm:prSet/>
      <dgm:spPr/>
      <dgm:t>
        <a:bodyPr/>
        <a:lstStyle/>
        <a:p>
          <a:endParaRPr lang="en-US"/>
        </a:p>
      </dgm:t>
    </dgm:pt>
    <dgm:pt modelId="{D47CC4AF-B647-413A-9D46-6FAEC6E4DDD8}">
      <dgm:prSet phldrT="[Text]"/>
      <dgm:spPr/>
      <dgm:t>
        <a:bodyPr/>
        <a:lstStyle/>
        <a:p>
          <a:r>
            <a:rPr lang="en-US" dirty="0"/>
            <a:t>Operational Alignment</a:t>
          </a:r>
        </a:p>
      </dgm:t>
    </dgm:pt>
    <dgm:pt modelId="{5E5FB69E-139D-40C3-B558-3D08D89FC719}" type="parTrans" cxnId="{CD1C40EC-27FC-47AE-9A2F-F48E9689F939}">
      <dgm:prSet/>
      <dgm:spPr/>
      <dgm:t>
        <a:bodyPr/>
        <a:lstStyle/>
        <a:p>
          <a:endParaRPr lang="en-US"/>
        </a:p>
      </dgm:t>
    </dgm:pt>
    <dgm:pt modelId="{D07E2542-1129-46CB-BF73-F056A457F0A8}" type="sibTrans" cxnId="{CD1C40EC-27FC-47AE-9A2F-F48E9689F939}">
      <dgm:prSet/>
      <dgm:spPr/>
      <dgm:t>
        <a:bodyPr/>
        <a:lstStyle/>
        <a:p>
          <a:endParaRPr lang="en-US"/>
        </a:p>
      </dgm:t>
    </dgm:pt>
    <dgm:pt modelId="{347D95D4-7934-40B0-B6DF-60940DA2B4EE}">
      <dgm:prSet phldrT="[Text]"/>
      <dgm:spPr/>
      <dgm:t>
        <a:bodyPr/>
        <a:lstStyle/>
        <a:p>
          <a:r>
            <a:rPr lang="en-US" dirty="0"/>
            <a:t>Unified Message</a:t>
          </a:r>
        </a:p>
      </dgm:t>
    </dgm:pt>
    <dgm:pt modelId="{E9E1137C-7442-4F56-8274-29CA8B093FEA}" type="parTrans" cxnId="{83FC09E9-12F4-479D-858F-4FC2BE6BAC7B}">
      <dgm:prSet/>
      <dgm:spPr/>
      <dgm:t>
        <a:bodyPr/>
        <a:lstStyle/>
        <a:p>
          <a:endParaRPr lang="en-US"/>
        </a:p>
      </dgm:t>
    </dgm:pt>
    <dgm:pt modelId="{1C79E19A-C420-45BB-B120-9FE2DBD29BCF}" type="sibTrans" cxnId="{83FC09E9-12F4-479D-858F-4FC2BE6BAC7B}">
      <dgm:prSet/>
      <dgm:spPr/>
      <dgm:t>
        <a:bodyPr/>
        <a:lstStyle/>
        <a:p>
          <a:endParaRPr lang="en-US"/>
        </a:p>
      </dgm:t>
    </dgm:pt>
    <dgm:pt modelId="{0BE847A2-CF76-45AD-A5A3-9061BC36146C}" type="pres">
      <dgm:prSet presAssocID="{1695C7AF-BF38-4764-A2FE-7A22F1D50F92}" presName="Name0" presStyleCnt="0">
        <dgm:presLayoutVars>
          <dgm:dir/>
          <dgm:animOne val="branch"/>
          <dgm:animLvl val="lvl"/>
        </dgm:presLayoutVars>
      </dgm:prSet>
      <dgm:spPr/>
    </dgm:pt>
    <dgm:pt modelId="{D2718221-96CC-4F89-85DB-9627406CD262}" type="pres">
      <dgm:prSet presAssocID="{A44DC9B5-95D7-4C21-9FEB-A3D12ABFFF55}" presName="chaos" presStyleCnt="0"/>
      <dgm:spPr/>
    </dgm:pt>
    <dgm:pt modelId="{2B72547B-8A06-4687-930A-1EDFD772F242}" type="pres">
      <dgm:prSet presAssocID="{A44DC9B5-95D7-4C21-9FEB-A3D12ABFFF55}" presName="parTx1" presStyleLbl="revTx" presStyleIdx="0" presStyleCnt="6"/>
      <dgm:spPr/>
    </dgm:pt>
    <dgm:pt modelId="{A4F152C4-772F-4AFA-A054-05CA19903BE9}" type="pres">
      <dgm:prSet presAssocID="{A44DC9B5-95D7-4C21-9FEB-A3D12ABFFF55}" presName="c1" presStyleLbl="node1" presStyleIdx="0" presStyleCnt="19"/>
      <dgm:spPr/>
    </dgm:pt>
    <dgm:pt modelId="{D9AD1827-6FE4-41FA-9DBE-7FC6266A2C03}" type="pres">
      <dgm:prSet presAssocID="{A44DC9B5-95D7-4C21-9FEB-A3D12ABFFF55}" presName="c2" presStyleLbl="node1" presStyleIdx="1" presStyleCnt="19"/>
      <dgm:spPr/>
    </dgm:pt>
    <dgm:pt modelId="{C68701FE-CFA6-41B6-85E8-3AEBD67D9EDB}" type="pres">
      <dgm:prSet presAssocID="{A44DC9B5-95D7-4C21-9FEB-A3D12ABFFF55}" presName="c3" presStyleLbl="node1" presStyleIdx="2" presStyleCnt="19"/>
      <dgm:spPr/>
    </dgm:pt>
    <dgm:pt modelId="{844FC17C-0421-4746-A1A0-C76B7631B5E3}" type="pres">
      <dgm:prSet presAssocID="{A44DC9B5-95D7-4C21-9FEB-A3D12ABFFF55}" presName="c4" presStyleLbl="node1" presStyleIdx="3" presStyleCnt="19"/>
      <dgm:spPr/>
    </dgm:pt>
    <dgm:pt modelId="{A75CF6B5-912E-43E5-9FAA-8F473B866B49}" type="pres">
      <dgm:prSet presAssocID="{A44DC9B5-95D7-4C21-9FEB-A3D12ABFFF55}" presName="c5" presStyleLbl="node1" presStyleIdx="4" presStyleCnt="19"/>
      <dgm:spPr/>
    </dgm:pt>
    <dgm:pt modelId="{16B7B7AA-978C-456C-B190-8FC93BD3C024}" type="pres">
      <dgm:prSet presAssocID="{A44DC9B5-95D7-4C21-9FEB-A3D12ABFFF55}" presName="c6" presStyleLbl="node1" presStyleIdx="5" presStyleCnt="19"/>
      <dgm:spPr/>
    </dgm:pt>
    <dgm:pt modelId="{EBC7FC2C-FEA3-45F4-9207-135C60E0F215}" type="pres">
      <dgm:prSet presAssocID="{A44DC9B5-95D7-4C21-9FEB-A3D12ABFFF55}" presName="c7" presStyleLbl="node1" presStyleIdx="6" presStyleCnt="19"/>
      <dgm:spPr/>
    </dgm:pt>
    <dgm:pt modelId="{92FC528C-D514-410D-B6B4-9C5749DFD1F1}" type="pres">
      <dgm:prSet presAssocID="{A44DC9B5-95D7-4C21-9FEB-A3D12ABFFF55}" presName="c8" presStyleLbl="node1" presStyleIdx="7" presStyleCnt="19"/>
      <dgm:spPr/>
    </dgm:pt>
    <dgm:pt modelId="{F13126D3-E886-42FB-AE6B-32F0A71BF599}" type="pres">
      <dgm:prSet presAssocID="{A44DC9B5-95D7-4C21-9FEB-A3D12ABFFF55}" presName="c9" presStyleLbl="node1" presStyleIdx="8" presStyleCnt="19"/>
      <dgm:spPr/>
    </dgm:pt>
    <dgm:pt modelId="{A31F159E-7E54-4F1B-9947-5BC74D7CB96B}" type="pres">
      <dgm:prSet presAssocID="{A44DC9B5-95D7-4C21-9FEB-A3D12ABFFF55}" presName="c10" presStyleLbl="node1" presStyleIdx="9" presStyleCnt="19"/>
      <dgm:spPr/>
    </dgm:pt>
    <dgm:pt modelId="{5F4DD678-3B89-4027-BE64-40EA2EEE44CA}" type="pres">
      <dgm:prSet presAssocID="{A44DC9B5-95D7-4C21-9FEB-A3D12ABFFF55}" presName="c11" presStyleLbl="node1" presStyleIdx="10" presStyleCnt="19"/>
      <dgm:spPr/>
    </dgm:pt>
    <dgm:pt modelId="{A4DED633-ED57-4A0B-9469-9C91570CCACD}" type="pres">
      <dgm:prSet presAssocID="{A44DC9B5-95D7-4C21-9FEB-A3D12ABFFF55}" presName="c12" presStyleLbl="node1" presStyleIdx="11" presStyleCnt="19"/>
      <dgm:spPr/>
    </dgm:pt>
    <dgm:pt modelId="{D6183E4B-D848-4DF1-AA66-059CE13BF907}" type="pres">
      <dgm:prSet presAssocID="{A44DC9B5-95D7-4C21-9FEB-A3D12ABFFF55}" presName="c13" presStyleLbl="node1" presStyleIdx="12" presStyleCnt="19"/>
      <dgm:spPr/>
    </dgm:pt>
    <dgm:pt modelId="{654D004A-9250-48BD-BA17-F3C6F2D1DA99}" type="pres">
      <dgm:prSet presAssocID="{A44DC9B5-95D7-4C21-9FEB-A3D12ABFFF55}" presName="c14" presStyleLbl="node1" presStyleIdx="13" presStyleCnt="19"/>
      <dgm:spPr/>
    </dgm:pt>
    <dgm:pt modelId="{48AD3A59-D872-4781-B176-923AF29D60A5}" type="pres">
      <dgm:prSet presAssocID="{A44DC9B5-95D7-4C21-9FEB-A3D12ABFFF55}" presName="c15" presStyleLbl="node1" presStyleIdx="14" presStyleCnt="19"/>
      <dgm:spPr/>
    </dgm:pt>
    <dgm:pt modelId="{72205FCF-E2AD-48A7-9280-610C4B8AAD47}" type="pres">
      <dgm:prSet presAssocID="{A44DC9B5-95D7-4C21-9FEB-A3D12ABFFF55}" presName="c16" presStyleLbl="node1" presStyleIdx="15" presStyleCnt="19"/>
      <dgm:spPr/>
    </dgm:pt>
    <dgm:pt modelId="{CD1CC6D3-13C5-4659-B449-79BBBF57F702}" type="pres">
      <dgm:prSet presAssocID="{A44DC9B5-95D7-4C21-9FEB-A3D12ABFFF55}" presName="c17" presStyleLbl="node1" presStyleIdx="16" presStyleCnt="19"/>
      <dgm:spPr/>
    </dgm:pt>
    <dgm:pt modelId="{827898BF-E44B-4C54-94FD-79628223C2E4}" type="pres">
      <dgm:prSet presAssocID="{A44DC9B5-95D7-4C21-9FEB-A3D12ABFFF55}" presName="c18" presStyleLbl="node1" presStyleIdx="17" presStyleCnt="19"/>
      <dgm:spPr/>
    </dgm:pt>
    <dgm:pt modelId="{F9F92FC9-6581-4C6F-B9BD-6BD16ACC2051}" type="pres">
      <dgm:prSet presAssocID="{4E926E37-A9CB-44E8-86FC-624C77A19317}" presName="chevronComposite1" presStyleCnt="0"/>
      <dgm:spPr/>
    </dgm:pt>
    <dgm:pt modelId="{FAFBFC77-1543-4572-A160-4FF5A4DC8095}" type="pres">
      <dgm:prSet presAssocID="{4E926E37-A9CB-44E8-86FC-624C77A19317}" presName="chevron1" presStyleLbl="sibTrans2D1" presStyleIdx="0" presStyleCnt="6"/>
      <dgm:spPr/>
    </dgm:pt>
    <dgm:pt modelId="{2BDD8A21-47F9-4E2D-BD92-F981BC08F657}" type="pres">
      <dgm:prSet presAssocID="{4E926E37-A9CB-44E8-86FC-624C77A19317}" presName="spChevron1" presStyleCnt="0"/>
      <dgm:spPr/>
    </dgm:pt>
    <dgm:pt modelId="{65185976-2AC3-4A7A-B330-41D25B8D63FA}" type="pres">
      <dgm:prSet presAssocID="{5A5A093E-D54C-4E8A-949F-AE46ED9AB666}" presName="middle" presStyleCnt="0"/>
      <dgm:spPr/>
    </dgm:pt>
    <dgm:pt modelId="{7A1C6446-B44C-4D69-96E4-A25469893547}" type="pres">
      <dgm:prSet presAssocID="{5A5A093E-D54C-4E8A-949F-AE46ED9AB666}" presName="parTxMid" presStyleLbl="revTx" presStyleIdx="1" presStyleCnt="6"/>
      <dgm:spPr/>
    </dgm:pt>
    <dgm:pt modelId="{C1CAD078-B19E-4A37-A1E8-B5FE0F8BFF68}" type="pres">
      <dgm:prSet presAssocID="{5A5A093E-D54C-4E8A-949F-AE46ED9AB666}" presName="spMid" presStyleCnt="0"/>
      <dgm:spPr/>
    </dgm:pt>
    <dgm:pt modelId="{7415E5F4-2DF3-4F32-9A8B-4EE587E61E31}" type="pres">
      <dgm:prSet presAssocID="{F4036A0F-5FF5-497B-81C1-E31F39093726}" presName="chevronComposite1" presStyleCnt="0"/>
      <dgm:spPr/>
    </dgm:pt>
    <dgm:pt modelId="{5A02D515-718F-45C8-9455-08417F3703DF}" type="pres">
      <dgm:prSet presAssocID="{F4036A0F-5FF5-497B-81C1-E31F39093726}" presName="chevron1" presStyleLbl="sibTrans2D1" presStyleIdx="1" presStyleCnt="6"/>
      <dgm:spPr/>
    </dgm:pt>
    <dgm:pt modelId="{EB524D5E-66EC-43E4-89B1-139121AC3402}" type="pres">
      <dgm:prSet presAssocID="{F4036A0F-5FF5-497B-81C1-E31F39093726}" presName="spChevron1" presStyleCnt="0"/>
      <dgm:spPr/>
    </dgm:pt>
    <dgm:pt modelId="{B1E920F8-4DB5-4AA7-9F7A-64248E66245F}" type="pres">
      <dgm:prSet presAssocID="{29B71BF3-8BAE-47E5-A093-B07DA2E96B5C}" presName="middle" presStyleCnt="0"/>
      <dgm:spPr/>
    </dgm:pt>
    <dgm:pt modelId="{659DECA3-82C0-4B49-B0D8-5504FC0E592C}" type="pres">
      <dgm:prSet presAssocID="{29B71BF3-8BAE-47E5-A093-B07DA2E96B5C}" presName="parTxMid" presStyleLbl="revTx" presStyleIdx="2" presStyleCnt="6"/>
      <dgm:spPr/>
    </dgm:pt>
    <dgm:pt modelId="{9DAF2DF9-DE34-4E43-BAA5-476A8343FDFA}" type="pres">
      <dgm:prSet presAssocID="{29B71BF3-8BAE-47E5-A093-B07DA2E96B5C}" presName="spMid" presStyleCnt="0"/>
      <dgm:spPr/>
    </dgm:pt>
    <dgm:pt modelId="{3642BA56-62C2-4CB7-97AE-FA55125E6BF9}" type="pres">
      <dgm:prSet presAssocID="{D8C424BB-0075-4D99-8F3C-C780CEC7602E}" presName="chevronComposite1" presStyleCnt="0"/>
      <dgm:spPr/>
    </dgm:pt>
    <dgm:pt modelId="{1217A68B-A71A-42D7-87DA-5ED46A6EB496}" type="pres">
      <dgm:prSet presAssocID="{D8C424BB-0075-4D99-8F3C-C780CEC7602E}" presName="chevron1" presStyleLbl="sibTrans2D1" presStyleIdx="2" presStyleCnt="6"/>
      <dgm:spPr/>
    </dgm:pt>
    <dgm:pt modelId="{E23A5DEE-5BE8-4866-924B-02306D1FD398}" type="pres">
      <dgm:prSet presAssocID="{D8C424BB-0075-4D99-8F3C-C780CEC7602E}" presName="spChevron1" presStyleCnt="0"/>
      <dgm:spPr/>
    </dgm:pt>
    <dgm:pt modelId="{39080CE4-09D4-4FB6-BE09-87D5532956AE}" type="pres">
      <dgm:prSet presAssocID="{0442EC4F-EEE3-46E4-AE64-CC3BFD0D8EC6}" presName="middle" presStyleCnt="0"/>
      <dgm:spPr/>
    </dgm:pt>
    <dgm:pt modelId="{1DCE9C87-7F37-4693-9A67-017354E6870A}" type="pres">
      <dgm:prSet presAssocID="{0442EC4F-EEE3-46E4-AE64-CC3BFD0D8EC6}" presName="parTxMid" presStyleLbl="revTx" presStyleIdx="3" presStyleCnt="6"/>
      <dgm:spPr/>
    </dgm:pt>
    <dgm:pt modelId="{421BD10E-DEE2-4FE5-BB3E-9D007846BA8C}" type="pres">
      <dgm:prSet presAssocID="{0442EC4F-EEE3-46E4-AE64-CC3BFD0D8EC6}" presName="spMid" presStyleCnt="0"/>
      <dgm:spPr/>
    </dgm:pt>
    <dgm:pt modelId="{268516CE-5F33-4518-ACC0-5DFB422AA216}" type="pres">
      <dgm:prSet presAssocID="{4EC58E66-99B4-42D2-A843-BBABEBA7A748}" presName="chevronComposite1" presStyleCnt="0"/>
      <dgm:spPr/>
    </dgm:pt>
    <dgm:pt modelId="{B5EF9339-3223-41E1-ACC6-F510F1A4A076}" type="pres">
      <dgm:prSet presAssocID="{4EC58E66-99B4-42D2-A843-BBABEBA7A748}" presName="chevron1" presStyleLbl="sibTrans2D1" presStyleIdx="3" presStyleCnt="6"/>
      <dgm:spPr/>
    </dgm:pt>
    <dgm:pt modelId="{D89EB827-72FC-44FD-BEF6-C1330CFAF4C8}" type="pres">
      <dgm:prSet presAssocID="{4EC58E66-99B4-42D2-A843-BBABEBA7A748}" presName="spChevron1" presStyleCnt="0"/>
      <dgm:spPr/>
    </dgm:pt>
    <dgm:pt modelId="{96F03ED5-7645-4175-8A60-D2C4E12D2DF0}" type="pres">
      <dgm:prSet presAssocID="{EE5D6C76-DA66-4910-BBC0-1E777681BD8B}" presName="middle" presStyleCnt="0"/>
      <dgm:spPr/>
    </dgm:pt>
    <dgm:pt modelId="{35E7CEE9-01E6-46AE-9158-B016F7DD6732}" type="pres">
      <dgm:prSet presAssocID="{EE5D6C76-DA66-4910-BBC0-1E777681BD8B}" presName="parTxMid" presStyleLbl="revTx" presStyleIdx="4" presStyleCnt="6"/>
      <dgm:spPr/>
    </dgm:pt>
    <dgm:pt modelId="{8DF91F18-8C0B-4EEC-93D6-25D5B8E28F2E}" type="pres">
      <dgm:prSet presAssocID="{EE5D6C76-DA66-4910-BBC0-1E777681BD8B}" presName="spMid" presStyleCnt="0"/>
      <dgm:spPr/>
    </dgm:pt>
    <dgm:pt modelId="{1F371627-4653-4C7E-8270-029542143230}" type="pres">
      <dgm:prSet presAssocID="{3A5F275C-D210-42F5-ADDC-5EDF66FA1FFB}" presName="chevronComposite1" presStyleCnt="0"/>
      <dgm:spPr/>
    </dgm:pt>
    <dgm:pt modelId="{91C377A8-62CA-4C0B-8B08-074557B62F0F}" type="pres">
      <dgm:prSet presAssocID="{3A5F275C-D210-42F5-ADDC-5EDF66FA1FFB}" presName="chevron1" presStyleLbl="sibTrans2D1" presStyleIdx="4" presStyleCnt="6"/>
      <dgm:spPr/>
    </dgm:pt>
    <dgm:pt modelId="{F4561453-CABF-4C61-A7E4-59A7208D7581}" type="pres">
      <dgm:prSet presAssocID="{3A5F275C-D210-42F5-ADDC-5EDF66FA1FFB}" presName="spChevron1" presStyleCnt="0"/>
      <dgm:spPr/>
    </dgm:pt>
    <dgm:pt modelId="{C80CB665-AF65-4DC9-9203-6DBC8FB7764D}" type="pres">
      <dgm:prSet presAssocID="{D47CC4AF-B647-413A-9D46-6FAEC6E4DDD8}" presName="middle" presStyleCnt="0"/>
      <dgm:spPr/>
    </dgm:pt>
    <dgm:pt modelId="{9C60AD5D-05C9-45BC-A44E-4E3F7C9B056A}" type="pres">
      <dgm:prSet presAssocID="{D47CC4AF-B647-413A-9D46-6FAEC6E4DDD8}" presName="parTxMid" presStyleLbl="revTx" presStyleIdx="5" presStyleCnt="6"/>
      <dgm:spPr/>
    </dgm:pt>
    <dgm:pt modelId="{DB901A1B-90AA-4E15-8BE5-68F1EC890EE3}" type="pres">
      <dgm:prSet presAssocID="{D47CC4AF-B647-413A-9D46-6FAEC6E4DDD8}" presName="spMid" presStyleCnt="0"/>
      <dgm:spPr/>
    </dgm:pt>
    <dgm:pt modelId="{55833476-B3D5-47E9-A46E-3FDC77CDB86D}" type="pres">
      <dgm:prSet presAssocID="{D07E2542-1129-46CB-BF73-F056A457F0A8}" presName="chevronComposite1" presStyleCnt="0"/>
      <dgm:spPr/>
    </dgm:pt>
    <dgm:pt modelId="{E8DE480E-B21D-4758-85E9-7AB6D86AE903}" type="pres">
      <dgm:prSet presAssocID="{D07E2542-1129-46CB-BF73-F056A457F0A8}" presName="chevron1" presStyleLbl="sibTrans2D1" presStyleIdx="5" presStyleCnt="6"/>
      <dgm:spPr/>
    </dgm:pt>
    <dgm:pt modelId="{DC1B03C8-9F4F-422E-8FBE-B0922147FE0E}" type="pres">
      <dgm:prSet presAssocID="{D07E2542-1129-46CB-BF73-F056A457F0A8}" presName="spChevron1" presStyleCnt="0"/>
      <dgm:spPr/>
    </dgm:pt>
    <dgm:pt modelId="{8442433D-2782-4770-AE77-BB903B55DB28}" type="pres">
      <dgm:prSet presAssocID="{347D95D4-7934-40B0-B6DF-60940DA2B4EE}" presName="last" presStyleCnt="0"/>
      <dgm:spPr/>
    </dgm:pt>
    <dgm:pt modelId="{55EBE1FD-E75B-4176-9534-5976FD85F6F0}" type="pres">
      <dgm:prSet presAssocID="{347D95D4-7934-40B0-B6DF-60940DA2B4EE}" presName="circleTx" presStyleLbl="node1" presStyleIdx="18" presStyleCnt="19"/>
      <dgm:spPr/>
    </dgm:pt>
    <dgm:pt modelId="{622AA826-38A0-4EF9-A9D5-6108CBC10CA9}" type="pres">
      <dgm:prSet presAssocID="{347D95D4-7934-40B0-B6DF-60940DA2B4EE}" presName="spN" presStyleCnt="0"/>
      <dgm:spPr/>
    </dgm:pt>
  </dgm:ptLst>
  <dgm:cxnLst>
    <dgm:cxn modelId="{B9C8AE01-66AE-4D8E-951B-656CD6D5E581}" srcId="{1695C7AF-BF38-4764-A2FE-7A22F1D50F92}" destId="{29B71BF3-8BAE-47E5-A093-B07DA2E96B5C}" srcOrd="2" destOrd="0" parTransId="{D351E883-0315-453F-8724-3830D7A2B71C}" sibTransId="{D8C424BB-0075-4D99-8F3C-C780CEC7602E}"/>
    <dgm:cxn modelId="{61F1A504-88FF-4C44-AADB-0D3491ADB993}" srcId="{1695C7AF-BF38-4764-A2FE-7A22F1D50F92}" destId="{A44DC9B5-95D7-4C21-9FEB-A3D12ABFFF55}" srcOrd="0" destOrd="0" parTransId="{6004771F-B235-4522-A25B-4DE90F2DDF0E}" sibTransId="{4E926E37-A9CB-44E8-86FC-624C77A19317}"/>
    <dgm:cxn modelId="{988EF608-9FFF-4BFD-B621-AC5DD1D3A62D}" type="presOf" srcId="{5A5A093E-D54C-4E8A-949F-AE46ED9AB666}" destId="{7A1C6446-B44C-4D69-96E4-A25469893547}" srcOrd="0" destOrd="0" presId="urn:microsoft.com/office/officeart/2009/3/layout/RandomtoResultProcess"/>
    <dgm:cxn modelId="{324EAC12-407C-4D42-BDBB-1CE948C9D0EC}" srcId="{1695C7AF-BF38-4764-A2FE-7A22F1D50F92}" destId="{0442EC4F-EEE3-46E4-AE64-CC3BFD0D8EC6}" srcOrd="3" destOrd="0" parTransId="{8A3990D2-9481-4241-9E5B-3B7886C14611}" sibTransId="{4EC58E66-99B4-42D2-A843-BBABEBA7A748}"/>
    <dgm:cxn modelId="{A49EE615-D8CA-4FB7-98A7-5303022B1505}" type="presOf" srcId="{347D95D4-7934-40B0-B6DF-60940DA2B4EE}" destId="{55EBE1FD-E75B-4176-9534-5976FD85F6F0}" srcOrd="0" destOrd="0" presId="urn:microsoft.com/office/officeart/2009/3/layout/RandomtoResultProcess"/>
    <dgm:cxn modelId="{FDD71F33-A5F4-40C2-948B-48F189722C37}" type="presOf" srcId="{EE5D6C76-DA66-4910-BBC0-1E777681BD8B}" destId="{35E7CEE9-01E6-46AE-9158-B016F7DD6732}" srcOrd="0" destOrd="0" presId="urn:microsoft.com/office/officeart/2009/3/layout/RandomtoResultProcess"/>
    <dgm:cxn modelId="{D3680F5D-FBA0-4E1A-A168-C9835156C1FF}" srcId="{1695C7AF-BF38-4764-A2FE-7A22F1D50F92}" destId="{5A5A093E-D54C-4E8A-949F-AE46ED9AB666}" srcOrd="1" destOrd="0" parTransId="{D15B9A27-E232-4995-B54B-1AD9A943B228}" sibTransId="{F4036A0F-5FF5-497B-81C1-E31F39093726}"/>
    <dgm:cxn modelId="{02D4F783-AB94-4FE5-9A0A-8E8AD25B5D9D}" type="presOf" srcId="{0442EC4F-EEE3-46E4-AE64-CC3BFD0D8EC6}" destId="{1DCE9C87-7F37-4693-9A67-017354E6870A}" srcOrd="0" destOrd="0" presId="urn:microsoft.com/office/officeart/2009/3/layout/RandomtoResultProcess"/>
    <dgm:cxn modelId="{2043DCBD-5B95-4552-821D-D4023DCEACEB}" srcId="{1695C7AF-BF38-4764-A2FE-7A22F1D50F92}" destId="{EE5D6C76-DA66-4910-BBC0-1E777681BD8B}" srcOrd="4" destOrd="0" parTransId="{21EF921C-4A39-483B-A6D2-3F0C13294716}" sibTransId="{3A5F275C-D210-42F5-ADDC-5EDF66FA1FFB}"/>
    <dgm:cxn modelId="{6DCB19BF-D5E9-47D3-820D-731E1AEC38C6}" type="presOf" srcId="{D47CC4AF-B647-413A-9D46-6FAEC6E4DDD8}" destId="{9C60AD5D-05C9-45BC-A44E-4E3F7C9B056A}" srcOrd="0" destOrd="0" presId="urn:microsoft.com/office/officeart/2009/3/layout/RandomtoResultProcess"/>
    <dgm:cxn modelId="{AA285FC7-8515-42D2-8255-20D68E31845B}" type="presOf" srcId="{29B71BF3-8BAE-47E5-A093-B07DA2E96B5C}" destId="{659DECA3-82C0-4B49-B0D8-5504FC0E592C}" srcOrd="0" destOrd="0" presId="urn:microsoft.com/office/officeart/2009/3/layout/RandomtoResultProcess"/>
    <dgm:cxn modelId="{83FC09E9-12F4-479D-858F-4FC2BE6BAC7B}" srcId="{1695C7AF-BF38-4764-A2FE-7A22F1D50F92}" destId="{347D95D4-7934-40B0-B6DF-60940DA2B4EE}" srcOrd="6" destOrd="0" parTransId="{E9E1137C-7442-4F56-8274-29CA8B093FEA}" sibTransId="{1C79E19A-C420-45BB-B120-9FE2DBD29BCF}"/>
    <dgm:cxn modelId="{CD1C40EC-27FC-47AE-9A2F-F48E9689F939}" srcId="{1695C7AF-BF38-4764-A2FE-7A22F1D50F92}" destId="{D47CC4AF-B647-413A-9D46-6FAEC6E4DDD8}" srcOrd="5" destOrd="0" parTransId="{5E5FB69E-139D-40C3-B558-3D08D89FC719}" sibTransId="{D07E2542-1129-46CB-BF73-F056A457F0A8}"/>
    <dgm:cxn modelId="{FF088DF1-8520-4A51-8C83-A380F52943BA}" type="presOf" srcId="{A44DC9B5-95D7-4C21-9FEB-A3D12ABFFF55}" destId="{2B72547B-8A06-4687-930A-1EDFD772F242}" srcOrd="0" destOrd="0" presId="urn:microsoft.com/office/officeart/2009/3/layout/RandomtoResultProcess"/>
    <dgm:cxn modelId="{656BDCF8-C709-48B3-80A8-2AC420AC5113}" type="presOf" srcId="{1695C7AF-BF38-4764-A2FE-7A22F1D50F92}" destId="{0BE847A2-CF76-45AD-A5A3-9061BC36146C}" srcOrd="0" destOrd="0" presId="urn:microsoft.com/office/officeart/2009/3/layout/RandomtoResultProcess"/>
    <dgm:cxn modelId="{580985B9-673F-4F14-A143-B45EF6E427A6}" type="presParOf" srcId="{0BE847A2-CF76-45AD-A5A3-9061BC36146C}" destId="{D2718221-96CC-4F89-85DB-9627406CD262}" srcOrd="0" destOrd="0" presId="urn:microsoft.com/office/officeart/2009/3/layout/RandomtoResultProcess"/>
    <dgm:cxn modelId="{18DC8759-CB6F-41B4-A166-4930CD4089AF}" type="presParOf" srcId="{D2718221-96CC-4F89-85DB-9627406CD262}" destId="{2B72547B-8A06-4687-930A-1EDFD772F242}" srcOrd="0" destOrd="0" presId="urn:microsoft.com/office/officeart/2009/3/layout/RandomtoResultProcess"/>
    <dgm:cxn modelId="{E4CA54FC-6F93-4B23-9751-26FC051AC5B5}" type="presParOf" srcId="{D2718221-96CC-4F89-85DB-9627406CD262}" destId="{A4F152C4-772F-4AFA-A054-05CA19903BE9}" srcOrd="1" destOrd="0" presId="urn:microsoft.com/office/officeart/2009/3/layout/RandomtoResultProcess"/>
    <dgm:cxn modelId="{207E5273-D5D0-43DF-8DE2-9DC6934D88DD}" type="presParOf" srcId="{D2718221-96CC-4F89-85DB-9627406CD262}" destId="{D9AD1827-6FE4-41FA-9DBE-7FC6266A2C03}" srcOrd="2" destOrd="0" presId="urn:microsoft.com/office/officeart/2009/3/layout/RandomtoResultProcess"/>
    <dgm:cxn modelId="{43D4ABFF-FB08-4CB3-A834-237B42B0A16F}" type="presParOf" srcId="{D2718221-96CC-4F89-85DB-9627406CD262}" destId="{C68701FE-CFA6-41B6-85E8-3AEBD67D9EDB}" srcOrd="3" destOrd="0" presId="urn:microsoft.com/office/officeart/2009/3/layout/RandomtoResultProcess"/>
    <dgm:cxn modelId="{88420528-04B1-4D10-9144-ACA3A8295175}" type="presParOf" srcId="{D2718221-96CC-4F89-85DB-9627406CD262}" destId="{844FC17C-0421-4746-A1A0-C76B7631B5E3}" srcOrd="4" destOrd="0" presId="urn:microsoft.com/office/officeart/2009/3/layout/RandomtoResultProcess"/>
    <dgm:cxn modelId="{29E0E871-C017-4BBA-B3A5-ADA5431DCCC0}" type="presParOf" srcId="{D2718221-96CC-4F89-85DB-9627406CD262}" destId="{A75CF6B5-912E-43E5-9FAA-8F473B866B49}" srcOrd="5" destOrd="0" presId="urn:microsoft.com/office/officeart/2009/3/layout/RandomtoResultProcess"/>
    <dgm:cxn modelId="{DBFE8467-6FE4-461B-AE65-4EC128572EF4}" type="presParOf" srcId="{D2718221-96CC-4F89-85DB-9627406CD262}" destId="{16B7B7AA-978C-456C-B190-8FC93BD3C024}" srcOrd="6" destOrd="0" presId="urn:microsoft.com/office/officeart/2009/3/layout/RandomtoResultProcess"/>
    <dgm:cxn modelId="{F60E6995-79AB-4E95-9EE8-F89DB23699F1}" type="presParOf" srcId="{D2718221-96CC-4F89-85DB-9627406CD262}" destId="{EBC7FC2C-FEA3-45F4-9207-135C60E0F215}" srcOrd="7" destOrd="0" presId="urn:microsoft.com/office/officeart/2009/3/layout/RandomtoResultProcess"/>
    <dgm:cxn modelId="{E9DB3504-9BE6-4E75-BC7B-1F470607E965}" type="presParOf" srcId="{D2718221-96CC-4F89-85DB-9627406CD262}" destId="{92FC528C-D514-410D-B6B4-9C5749DFD1F1}" srcOrd="8" destOrd="0" presId="urn:microsoft.com/office/officeart/2009/3/layout/RandomtoResultProcess"/>
    <dgm:cxn modelId="{3DDEE024-769D-4DA4-BBA3-31EBE736D87C}" type="presParOf" srcId="{D2718221-96CC-4F89-85DB-9627406CD262}" destId="{F13126D3-E886-42FB-AE6B-32F0A71BF599}" srcOrd="9" destOrd="0" presId="urn:microsoft.com/office/officeart/2009/3/layout/RandomtoResultProcess"/>
    <dgm:cxn modelId="{5A125962-5D1A-4960-9AA0-42E4854126BC}" type="presParOf" srcId="{D2718221-96CC-4F89-85DB-9627406CD262}" destId="{A31F159E-7E54-4F1B-9947-5BC74D7CB96B}" srcOrd="10" destOrd="0" presId="urn:microsoft.com/office/officeart/2009/3/layout/RandomtoResultProcess"/>
    <dgm:cxn modelId="{52F85001-2ED2-4095-9E6C-0EA1E98D4346}" type="presParOf" srcId="{D2718221-96CC-4F89-85DB-9627406CD262}" destId="{5F4DD678-3B89-4027-BE64-40EA2EEE44CA}" srcOrd="11" destOrd="0" presId="urn:microsoft.com/office/officeart/2009/3/layout/RandomtoResultProcess"/>
    <dgm:cxn modelId="{96020FB2-F060-453A-9FB0-AA6DA1085F9A}" type="presParOf" srcId="{D2718221-96CC-4F89-85DB-9627406CD262}" destId="{A4DED633-ED57-4A0B-9469-9C91570CCACD}" srcOrd="12" destOrd="0" presId="urn:microsoft.com/office/officeart/2009/3/layout/RandomtoResultProcess"/>
    <dgm:cxn modelId="{A1B69A27-0E0C-431F-A51B-11044329FA23}" type="presParOf" srcId="{D2718221-96CC-4F89-85DB-9627406CD262}" destId="{D6183E4B-D848-4DF1-AA66-059CE13BF907}" srcOrd="13" destOrd="0" presId="urn:microsoft.com/office/officeart/2009/3/layout/RandomtoResultProcess"/>
    <dgm:cxn modelId="{9AA7EAF0-EFE6-4976-81D4-A9B5E30AFE54}" type="presParOf" srcId="{D2718221-96CC-4F89-85DB-9627406CD262}" destId="{654D004A-9250-48BD-BA17-F3C6F2D1DA99}" srcOrd="14" destOrd="0" presId="urn:microsoft.com/office/officeart/2009/3/layout/RandomtoResultProcess"/>
    <dgm:cxn modelId="{22FCF924-D0CC-4C44-B7C9-0D943CA9D1DB}" type="presParOf" srcId="{D2718221-96CC-4F89-85DB-9627406CD262}" destId="{48AD3A59-D872-4781-B176-923AF29D60A5}" srcOrd="15" destOrd="0" presId="urn:microsoft.com/office/officeart/2009/3/layout/RandomtoResultProcess"/>
    <dgm:cxn modelId="{6269E645-4421-4484-BE7A-A93EDC108C93}" type="presParOf" srcId="{D2718221-96CC-4F89-85DB-9627406CD262}" destId="{72205FCF-E2AD-48A7-9280-610C4B8AAD47}" srcOrd="16" destOrd="0" presId="urn:microsoft.com/office/officeart/2009/3/layout/RandomtoResultProcess"/>
    <dgm:cxn modelId="{EBC96176-65EA-430A-B9DE-6A0F8E5A10EF}" type="presParOf" srcId="{D2718221-96CC-4F89-85DB-9627406CD262}" destId="{CD1CC6D3-13C5-4659-B449-79BBBF57F702}" srcOrd="17" destOrd="0" presId="urn:microsoft.com/office/officeart/2009/3/layout/RandomtoResultProcess"/>
    <dgm:cxn modelId="{751AB97F-6D1F-47EC-86E4-320B7C2987A9}" type="presParOf" srcId="{D2718221-96CC-4F89-85DB-9627406CD262}" destId="{827898BF-E44B-4C54-94FD-79628223C2E4}" srcOrd="18" destOrd="0" presId="urn:microsoft.com/office/officeart/2009/3/layout/RandomtoResultProcess"/>
    <dgm:cxn modelId="{FDF028A4-1A5D-4BDC-8085-EA8569C35452}" type="presParOf" srcId="{0BE847A2-CF76-45AD-A5A3-9061BC36146C}" destId="{F9F92FC9-6581-4C6F-B9BD-6BD16ACC2051}" srcOrd="1" destOrd="0" presId="urn:microsoft.com/office/officeart/2009/3/layout/RandomtoResultProcess"/>
    <dgm:cxn modelId="{0022BCB3-73A6-4FE0-BE54-206F26B746B1}" type="presParOf" srcId="{F9F92FC9-6581-4C6F-B9BD-6BD16ACC2051}" destId="{FAFBFC77-1543-4572-A160-4FF5A4DC8095}" srcOrd="0" destOrd="0" presId="urn:microsoft.com/office/officeart/2009/3/layout/RandomtoResultProcess"/>
    <dgm:cxn modelId="{343B2F2E-ADE9-4631-96D7-74938EE42E32}" type="presParOf" srcId="{F9F92FC9-6581-4C6F-B9BD-6BD16ACC2051}" destId="{2BDD8A21-47F9-4E2D-BD92-F981BC08F657}" srcOrd="1" destOrd="0" presId="urn:microsoft.com/office/officeart/2009/3/layout/RandomtoResultProcess"/>
    <dgm:cxn modelId="{C26CDE62-F76D-450C-9D15-C1822F0ED6EA}" type="presParOf" srcId="{0BE847A2-CF76-45AD-A5A3-9061BC36146C}" destId="{65185976-2AC3-4A7A-B330-41D25B8D63FA}" srcOrd="2" destOrd="0" presId="urn:microsoft.com/office/officeart/2009/3/layout/RandomtoResultProcess"/>
    <dgm:cxn modelId="{DB153157-32A7-40D4-9673-51664BBDB13A}" type="presParOf" srcId="{65185976-2AC3-4A7A-B330-41D25B8D63FA}" destId="{7A1C6446-B44C-4D69-96E4-A25469893547}" srcOrd="0" destOrd="0" presId="urn:microsoft.com/office/officeart/2009/3/layout/RandomtoResultProcess"/>
    <dgm:cxn modelId="{E2CC3BDC-895B-49D9-ADF8-EADACF67953A}" type="presParOf" srcId="{65185976-2AC3-4A7A-B330-41D25B8D63FA}" destId="{C1CAD078-B19E-4A37-A1E8-B5FE0F8BFF68}" srcOrd="1" destOrd="0" presId="urn:microsoft.com/office/officeart/2009/3/layout/RandomtoResultProcess"/>
    <dgm:cxn modelId="{7E301841-35F0-4181-A44B-32BB8DE99579}" type="presParOf" srcId="{0BE847A2-CF76-45AD-A5A3-9061BC36146C}" destId="{7415E5F4-2DF3-4F32-9A8B-4EE587E61E31}" srcOrd="3" destOrd="0" presId="urn:microsoft.com/office/officeart/2009/3/layout/RandomtoResultProcess"/>
    <dgm:cxn modelId="{736F214E-1817-4E0A-8F70-84B8A2AF5A73}" type="presParOf" srcId="{7415E5F4-2DF3-4F32-9A8B-4EE587E61E31}" destId="{5A02D515-718F-45C8-9455-08417F3703DF}" srcOrd="0" destOrd="0" presId="urn:microsoft.com/office/officeart/2009/3/layout/RandomtoResultProcess"/>
    <dgm:cxn modelId="{E35DAD89-2D0F-465F-BDE6-AE77EA75E9DF}" type="presParOf" srcId="{7415E5F4-2DF3-4F32-9A8B-4EE587E61E31}" destId="{EB524D5E-66EC-43E4-89B1-139121AC3402}" srcOrd="1" destOrd="0" presId="urn:microsoft.com/office/officeart/2009/3/layout/RandomtoResultProcess"/>
    <dgm:cxn modelId="{85DDE1E2-E896-4683-B71A-A505F2E63103}" type="presParOf" srcId="{0BE847A2-CF76-45AD-A5A3-9061BC36146C}" destId="{B1E920F8-4DB5-4AA7-9F7A-64248E66245F}" srcOrd="4" destOrd="0" presId="urn:microsoft.com/office/officeart/2009/3/layout/RandomtoResultProcess"/>
    <dgm:cxn modelId="{7157829E-9112-4540-B204-1E41C0FAD8E2}" type="presParOf" srcId="{B1E920F8-4DB5-4AA7-9F7A-64248E66245F}" destId="{659DECA3-82C0-4B49-B0D8-5504FC0E592C}" srcOrd="0" destOrd="0" presId="urn:microsoft.com/office/officeart/2009/3/layout/RandomtoResultProcess"/>
    <dgm:cxn modelId="{0BC898ED-B3F8-45B7-8F0F-5E42FACB6530}" type="presParOf" srcId="{B1E920F8-4DB5-4AA7-9F7A-64248E66245F}" destId="{9DAF2DF9-DE34-4E43-BAA5-476A8343FDFA}" srcOrd="1" destOrd="0" presId="urn:microsoft.com/office/officeart/2009/3/layout/RandomtoResultProcess"/>
    <dgm:cxn modelId="{4C737A6E-9A33-493F-BDDF-432DDF6C059F}" type="presParOf" srcId="{0BE847A2-CF76-45AD-A5A3-9061BC36146C}" destId="{3642BA56-62C2-4CB7-97AE-FA55125E6BF9}" srcOrd="5" destOrd="0" presId="urn:microsoft.com/office/officeart/2009/3/layout/RandomtoResultProcess"/>
    <dgm:cxn modelId="{8ACE4850-60EF-4E2A-ADD1-E9F6FB9D84B0}" type="presParOf" srcId="{3642BA56-62C2-4CB7-97AE-FA55125E6BF9}" destId="{1217A68B-A71A-42D7-87DA-5ED46A6EB496}" srcOrd="0" destOrd="0" presId="urn:microsoft.com/office/officeart/2009/3/layout/RandomtoResultProcess"/>
    <dgm:cxn modelId="{B6D4FD7F-6E58-4DD3-8B93-85766446BB7E}" type="presParOf" srcId="{3642BA56-62C2-4CB7-97AE-FA55125E6BF9}" destId="{E23A5DEE-5BE8-4866-924B-02306D1FD398}" srcOrd="1" destOrd="0" presId="urn:microsoft.com/office/officeart/2009/3/layout/RandomtoResultProcess"/>
    <dgm:cxn modelId="{CC3CB761-55EA-4883-A370-10C99690AD81}" type="presParOf" srcId="{0BE847A2-CF76-45AD-A5A3-9061BC36146C}" destId="{39080CE4-09D4-4FB6-BE09-87D5532956AE}" srcOrd="6" destOrd="0" presId="urn:microsoft.com/office/officeart/2009/3/layout/RandomtoResultProcess"/>
    <dgm:cxn modelId="{4DB29BE4-F4E4-4054-8760-93C86462E16D}" type="presParOf" srcId="{39080CE4-09D4-4FB6-BE09-87D5532956AE}" destId="{1DCE9C87-7F37-4693-9A67-017354E6870A}" srcOrd="0" destOrd="0" presId="urn:microsoft.com/office/officeart/2009/3/layout/RandomtoResultProcess"/>
    <dgm:cxn modelId="{7E572A8A-A7C7-4B1E-843C-EA9D9EC46EDD}" type="presParOf" srcId="{39080CE4-09D4-4FB6-BE09-87D5532956AE}" destId="{421BD10E-DEE2-4FE5-BB3E-9D007846BA8C}" srcOrd="1" destOrd="0" presId="urn:microsoft.com/office/officeart/2009/3/layout/RandomtoResultProcess"/>
    <dgm:cxn modelId="{514EE389-E50B-4719-BB90-AD3D43465957}" type="presParOf" srcId="{0BE847A2-CF76-45AD-A5A3-9061BC36146C}" destId="{268516CE-5F33-4518-ACC0-5DFB422AA216}" srcOrd="7" destOrd="0" presId="urn:microsoft.com/office/officeart/2009/3/layout/RandomtoResultProcess"/>
    <dgm:cxn modelId="{749EC0D0-C18F-4630-8279-7515002DD525}" type="presParOf" srcId="{268516CE-5F33-4518-ACC0-5DFB422AA216}" destId="{B5EF9339-3223-41E1-ACC6-F510F1A4A076}" srcOrd="0" destOrd="0" presId="urn:microsoft.com/office/officeart/2009/3/layout/RandomtoResultProcess"/>
    <dgm:cxn modelId="{E4E665A9-F86B-4563-92F8-DC11BF62A239}" type="presParOf" srcId="{268516CE-5F33-4518-ACC0-5DFB422AA216}" destId="{D89EB827-72FC-44FD-BEF6-C1330CFAF4C8}" srcOrd="1" destOrd="0" presId="urn:microsoft.com/office/officeart/2009/3/layout/RandomtoResultProcess"/>
    <dgm:cxn modelId="{02490569-BAF4-4976-B8F1-D0FA36B6C49B}" type="presParOf" srcId="{0BE847A2-CF76-45AD-A5A3-9061BC36146C}" destId="{96F03ED5-7645-4175-8A60-D2C4E12D2DF0}" srcOrd="8" destOrd="0" presId="urn:microsoft.com/office/officeart/2009/3/layout/RandomtoResultProcess"/>
    <dgm:cxn modelId="{7DA593EF-961A-4D79-B6F3-B63EA7C4A672}" type="presParOf" srcId="{96F03ED5-7645-4175-8A60-D2C4E12D2DF0}" destId="{35E7CEE9-01E6-46AE-9158-B016F7DD6732}" srcOrd="0" destOrd="0" presId="urn:microsoft.com/office/officeart/2009/3/layout/RandomtoResultProcess"/>
    <dgm:cxn modelId="{6AC9459E-4B6C-4E0D-A456-FA16CD3B13B7}" type="presParOf" srcId="{96F03ED5-7645-4175-8A60-D2C4E12D2DF0}" destId="{8DF91F18-8C0B-4EEC-93D6-25D5B8E28F2E}" srcOrd="1" destOrd="0" presId="urn:microsoft.com/office/officeart/2009/3/layout/RandomtoResultProcess"/>
    <dgm:cxn modelId="{45C3B73F-EB1D-417E-B879-5FA3697184F9}" type="presParOf" srcId="{0BE847A2-CF76-45AD-A5A3-9061BC36146C}" destId="{1F371627-4653-4C7E-8270-029542143230}" srcOrd="9" destOrd="0" presId="urn:microsoft.com/office/officeart/2009/3/layout/RandomtoResultProcess"/>
    <dgm:cxn modelId="{5A7F86C0-3AA7-4BD2-A250-0CD06002D028}" type="presParOf" srcId="{1F371627-4653-4C7E-8270-029542143230}" destId="{91C377A8-62CA-4C0B-8B08-074557B62F0F}" srcOrd="0" destOrd="0" presId="urn:microsoft.com/office/officeart/2009/3/layout/RandomtoResultProcess"/>
    <dgm:cxn modelId="{67AE9ACD-3239-4543-AE39-A2D9273F417A}" type="presParOf" srcId="{1F371627-4653-4C7E-8270-029542143230}" destId="{F4561453-CABF-4C61-A7E4-59A7208D7581}" srcOrd="1" destOrd="0" presId="urn:microsoft.com/office/officeart/2009/3/layout/RandomtoResultProcess"/>
    <dgm:cxn modelId="{6320B34E-B795-4FD7-9773-461F6149BCED}" type="presParOf" srcId="{0BE847A2-CF76-45AD-A5A3-9061BC36146C}" destId="{C80CB665-AF65-4DC9-9203-6DBC8FB7764D}" srcOrd="10" destOrd="0" presId="urn:microsoft.com/office/officeart/2009/3/layout/RandomtoResultProcess"/>
    <dgm:cxn modelId="{00D65C52-FCE5-488A-89A9-DD243DCF0E1D}" type="presParOf" srcId="{C80CB665-AF65-4DC9-9203-6DBC8FB7764D}" destId="{9C60AD5D-05C9-45BC-A44E-4E3F7C9B056A}" srcOrd="0" destOrd="0" presId="urn:microsoft.com/office/officeart/2009/3/layout/RandomtoResultProcess"/>
    <dgm:cxn modelId="{22D031A6-4BBE-4D4A-BCBD-45C90D157327}" type="presParOf" srcId="{C80CB665-AF65-4DC9-9203-6DBC8FB7764D}" destId="{DB901A1B-90AA-4E15-8BE5-68F1EC890EE3}" srcOrd="1" destOrd="0" presId="urn:microsoft.com/office/officeart/2009/3/layout/RandomtoResultProcess"/>
    <dgm:cxn modelId="{1C45FC0E-9832-4D52-B576-F2B3665F5DD3}" type="presParOf" srcId="{0BE847A2-CF76-45AD-A5A3-9061BC36146C}" destId="{55833476-B3D5-47E9-A46E-3FDC77CDB86D}" srcOrd="11" destOrd="0" presId="urn:microsoft.com/office/officeart/2009/3/layout/RandomtoResultProcess"/>
    <dgm:cxn modelId="{2910A2DB-BE96-40F3-8830-35CAB6F9F3F8}" type="presParOf" srcId="{55833476-B3D5-47E9-A46E-3FDC77CDB86D}" destId="{E8DE480E-B21D-4758-85E9-7AB6D86AE903}" srcOrd="0" destOrd="0" presId="urn:microsoft.com/office/officeart/2009/3/layout/RandomtoResultProcess"/>
    <dgm:cxn modelId="{B7B9350C-1E56-4153-A561-BDDAC6BB47EB}" type="presParOf" srcId="{55833476-B3D5-47E9-A46E-3FDC77CDB86D}" destId="{DC1B03C8-9F4F-422E-8FBE-B0922147FE0E}" srcOrd="1" destOrd="0" presId="urn:microsoft.com/office/officeart/2009/3/layout/RandomtoResultProcess"/>
    <dgm:cxn modelId="{63808F17-9E5E-4D8C-9240-E41604643559}" type="presParOf" srcId="{0BE847A2-CF76-45AD-A5A3-9061BC36146C}" destId="{8442433D-2782-4770-AE77-BB903B55DB28}" srcOrd="12" destOrd="0" presId="urn:microsoft.com/office/officeart/2009/3/layout/RandomtoResultProcess"/>
    <dgm:cxn modelId="{610DA0E0-2EBF-4C1E-A130-C485C5306FA4}" type="presParOf" srcId="{8442433D-2782-4770-AE77-BB903B55DB28}" destId="{55EBE1FD-E75B-4176-9534-5976FD85F6F0}" srcOrd="0" destOrd="0" presId="urn:microsoft.com/office/officeart/2009/3/layout/RandomtoResultProcess"/>
    <dgm:cxn modelId="{C5309A93-F893-4427-82A9-EFF665D4D345}" type="presParOf" srcId="{8442433D-2782-4770-AE77-BB903B55DB28}" destId="{622AA826-38A0-4EF9-A9D5-6108CBC10CA9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96B68B-11BD-4231-B47A-5220EC0C9FC2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5273D-E495-4BF8-A3D1-3EDA5F982ABB}">
      <dgm:prSet/>
      <dgm:spPr/>
      <dgm:t>
        <a:bodyPr/>
        <a:lstStyle/>
        <a:p>
          <a:r>
            <a:rPr lang="en-US" b="0" i="0" dirty="0"/>
            <a:t>Aligned Culture</a:t>
          </a:r>
          <a:endParaRPr lang="en-US" dirty="0"/>
        </a:p>
      </dgm:t>
    </dgm:pt>
    <dgm:pt modelId="{B1705DC9-DFFC-4417-88FA-2EAC203AD6EE}" type="parTrans" cxnId="{7CD8B0EC-DCD2-4558-A12B-A6F455EC1677}">
      <dgm:prSet/>
      <dgm:spPr/>
      <dgm:t>
        <a:bodyPr/>
        <a:lstStyle/>
        <a:p>
          <a:endParaRPr lang="en-US"/>
        </a:p>
      </dgm:t>
    </dgm:pt>
    <dgm:pt modelId="{0E7E8689-96CE-474A-BF4F-19596F18595C}" type="sibTrans" cxnId="{7CD8B0EC-DCD2-4558-A12B-A6F455EC1677}">
      <dgm:prSet/>
      <dgm:spPr/>
      <dgm:t>
        <a:bodyPr/>
        <a:lstStyle/>
        <a:p>
          <a:endParaRPr lang="en-US"/>
        </a:p>
      </dgm:t>
    </dgm:pt>
    <dgm:pt modelId="{A82AAEBA-9456-4FDE-9C4E-0FE7636B45E4}">
      <dgm:prSet/>
      <dgm:spPr/>
      <dgm:t>
        <a:bodyPr/>
        <a:lstStyle/>
        <a:p>
          <a:r>
            <a:rPr lang="en-US" b="0" i="0" dirty="0"/>
            <a:t>Formal Process</a:t>
          </a:r>
          <a:endParaRPr lang="en-US" dirty="0"/>
        </a:p>
      </dgm:t>
    </dgm:pt>
    <dgm:pt modelId="{69593724-F07D-41D6-87AD-FC7E0A8C706F}" type="parTrans" cxnId="{6288D782-7C98-4401-B946-94FF77A5E4AF}">
      <dgm:prSet/>
      <dgm:spPr/>
      <dgm:t>
        <a:bodyPr/>
        <a:lstStyle/>
        <a:p>
          <a:endParaRPr lang="en-US"/>
        </a:p>
      </dgm:t>
    </dgm:pt>
    <dgm:pt modelId="{78383398-28F4-45A4-90E2-D7B029B35A59}" type="sibTrans" cxnId="{6288D782-7C98-4401-B946-94FF77A5E4AF}">
      <dgm:prSet/>
      <dgm:spPr/>
      <dgm:t>
        <a:bodyPr/>
        <a:lstStyle/>
        <a:p>
          <a:endParaRPr lang="en-US"/>
        </a:p>
      </dgm:t>
    </dgm:pt>
    <dgm:pt modelId="{61C46E0B-71AE-4122-8761-4F6044DE31CD}">
      <dgm:prSet/>
      <dgm:spPr/>
      <dgm:t>
        <a:bodyPr/>
        <a:lstStyle/>
        <a:p>
          <a:r>
            <a:rPr lang="en-US" b="0" i="0" dirty="0"/>
            <a:t>Smart Content</a:t>
          </a:r>
          <a:endParaRPr lang="en-US" dirty="0"/>
        </a:p>
      </dgm:t>
    </dgm:pt>
    <dgm:pt modelId="{0BCBD357-B498-405D-94AD-5252C19F2F09}" type="parTrans" cxnId="{E0B880FE-2CD7-4317-A8E2-31A2A85D05F4}">
      <dgm:prSet/>
      <dgm:spPr/>
      <dgm:t>
        <a:bodyPr/>
        <a:lstStyle/>
        <a:p>
          <a:endParaRPr lang="en-US"/>
        </a:p>
      </dgm:t>
    </dgm:pt>
    <dgm:pt modelId="{B6D76365-1DA5-4954-BE26-54CA4212695B}" type="sibTrans" cxnId="{E0B880FE-2CD7-4317-A8E2-31A2A85D05F4}">
      <dgm:prSet/>
      <dgm:spPr/>
      <dgm:t>
        <a:bodyPr/>
        <a:lstStyle/>
        <a:p>
          <a:endParaRPr lang="en-US"/>
        </a:p>
      </dgm:t>
    </dgm:pt>
    <dgm:pt modelId="{C05F85CF-A780-4810-A18F-64BDF8D31F1E}">
      <dgm:prSet/>
      <dgm:spPr/>
      <dgm:t>
        <a:bodyPr/>
        <a:lstStyle/>
        <a:p>
          <a:r>
            <a:rPr lang="en-US" dirty="0"/>
            <a:t>Regular Outreach</a:t>
          </a:r>
        </a:p>
      </dgm:t>
    </dgm:pt>
    <dgm:pt modelId="{426C9C39-C636-44F7-A467-DF47BEDB9A9A}" type="parTrans" cxnId="{DC3731CE-2920-487E-AD13-ACD35D6B8CF5}">
      <dgm:prSet/>
      <dgm:spPr/>
      <dgm:t>
        <a:bodyPr/>
        <a:lstStyle/>
        <a:p>
          <a:endParaRPr lang="en-US"/>
        </a:p>
      </dgm:t>
    </dgm:pt>
    <dgm:pt modelId="{8B2702F5-182D-4F55-B0B4-B99B3BFA1669}" type="sibTrans" cxnId="{DC3731CE-2920-487E-AD13-ACD35D6B8CF5}">
      <dgm:prSet/>
      <dgm:spPr/>
      <dgm:t>
        <a:bodyPr/>
        <a:lstStyle/>
        <a:p>
          <a:endParaRPr lang="en-US"/>
        </a:p>
      </dgm:t>
    </dgm:pt>
    <dgm:pt modelId="{E080E76C-5B02-4A02-B247-C6C0F0D2BE35}" type="pres">
      <dgm:prSet presAssocID="{E096B68B-11BD-4231-B47A-5220EC0C9FC2}" presName="Name0" presStyleCnt="0">
        <dgm:presLayoutVars>
          <dgm:chMax val="7"/>
          <dgm:chPref val="7"/>
          <dgm:dir/>
        </dgm:presLayoutVars>
      </dgm:prSet>
      <dgm:spPr/>
    </dgm:pt>
    <dgm:pt modelId="{B7D9E1C5-376A-471C-B40D-B2025D925931}" type="pres">
      <dgm:prSet presAssocID="{E096B68B-11BD-4231-B47A-5220EC0C9FC2}" presName="Name1" presStyleCnt="0"/>
      <dgm:spPr/>
    </dgm:pt>
    <dgm:pt modelId="{947BDEAA-7508-4EBA-869E-57AADF76CA0E}" type="pres">
      <dgm:prSet presAssocID="{E096B68B-11BD-4231-B47A-5220EC0C9FC2}" presName="cycle" presStyleCnt="0"/>
      <dgm:spPr/>
    </dgm:pt>
    <dgm:pt modelId="{42D0E6ED-BE0A-416A-8693-02BC1E64D0B5}" type="pres">
      <dgm:prSet presAssocID="{E096B68B-11BD-4231-B47A-5220EC0C9FC2}" presName="srcNode" presStyleLbl="node1" presStyleIdx="0" presStyleCnt="4"/>
      <dgm:spPr/>
    </dgm:pt>
    <dgm:pt modelId="{974E2803-2521-4DEF-BE5D-E5AA7FF883A0}" type="pres">
      <dgm:prSet presAssocID="{E096B68B-11BD-4231-B47A-5220EC0C9FC2}" presName="conn" presStyleLbl="parChTrans1D2" presStyleIdx="0" presStyleCnt="1"/>
      <dgm:spPr/>
    </dgm:pt>
    <dgm:pt modelId="{2144B051-9B35-4F63-BA0D-28B979FA0BE8}" type="pres">
      <dgm:prSet presAssocID="{E096B68B-11BD-4231-B47A-5220EC0C9FC2}" presName="extraNode" presStyleLbl="node1" presStyleIdx="0" presStyleCnt="4"/>
      <dgm:spPr/>
    </dgm:pt>
    <dgm:pt modelId="{61802077-3878-4B16-B3FD-28B17103F263}" type="pres">
      <dgm:prSet presAssocID="{E096B68B-11BD-4231-B47A-5220EC0C9FC2}" presName="dstNode" presStyleLbl="node1" presStyleIdx="0" presStyleCnt="4"/>
      <dgm:spPr/>
    </dgm:pt>
    <dgm:pt modelId="{3926F87B-F938-4B19-A7A3-72FD21214BE8}" type="pres">
      <dgm:prSet presAssocID="{D0B5273D-E495-4BF8-A3D1-3EDA5F982ABB}" presName="text_1" presStyleLbl="node1" presStyleIdx="0" presStyleCnt="4">
        <dgm:presLayoutVars>
          <dgm:bulletEnabled val="1"/>
        </dgm:presLayoutVars>
      </dgm:prSet>
      <dgm:spPr/>
    </dgm:pt>
    <dgm:pt modelId="{22F4089A-8823-40DB-9035-E6A61917528C}" type="pres">
      <dgm:prSet presAssocID="{D0B5273D-E495-4BF8-A3D1-3EDA5F982ABB}" presName="accent_1" presStyleCnt="0"/>
      <dgm:spPr/>
    </dgm:pt>
    <dgm:pt modelId="{FDA391BA-912B-4CD7-B317-3303831858A4}" type="pres">
      <dgm:prSet presAssocID="{D0B5273D-E495-4BF8-A3D1-3EDA5F982ABB}" presName="accentRepeatNode" presStyleLbl="solidFgAcc1" presStyleIdx="0" presStyleCnt="4"/>
      <dgm:spPr/>
    </dgm:pt>
    <dgm:pt modelId="{F7F025BC-B32A-44B2-BE93-9A1FBF4FAB7A}" type="pres">
      <dgm:prSet presAssocID="{A82AAEBA-9456-4FDE-9C4E-0FE7636B45E4}" presName="text_2" presStyleLbl="node1" presStyleIdx="1" presStyleCnt="4">
        <dgm:presLayoutVars>
          <dgm:bulletEnabled val="1"/>
        </dgm:presLayoutVars>
      </dgm:prSet>
      <dgm:spPr/>
    </dgm:pt>
    <dgm:pt modelId="{AC3E099E-122E-4F87-A176-CB830BFF6365}" type="pres">
      <dgm:prSet presAssocID="{A82AAEBA-9456-4FDE-9C4E-0FE7636B45E4}" presName="accent_2" presStyleCnt="0"/>
      <dgm:spPr/>
    </dgm:pt>
    <dgm:pt modelId="{67B95424-E348-4D34-A359-5E738FD2D99E}" type="pres">
      <dgm:prSet presAssocID="{A82AAEBA-9456-4FDE-9C4E-0FE7636B45E4}" presName="accentRepeatNode" presStyleLbl="solidFgAcc1" presStyleIdx="1" presStyleCnt="4"/>
      <dgm:spPr/>
    </dgm:pt>
    <dgm:pt modelId="{252C3009-3399-4F22-988C-379F8D0FBC09}" type="pres">
      <dgm:prSet presAssocID="{61C46E0B-71AE-4122-8761-4F6044DE31CD}" presName="text_3" presStyleLbl="node1" presStyleIdx="2" presStyleCnt="4">
        <dgm:presLayoutVars>
          <dgm:bulletEnabled val="1"/>
        </dgm:presLayoutVars>
      </dgm:prSet>
      <dgm:spPr/>
    </dgm:pt>
    <dgm:pt modelId="{10D73DD1-0B10-43BC-8E02-91D9E2A8AFA7}" type="pres">
      <dgm:prSet presAssocID="{61C46E0B-71AE-4122-8761-4F6044DE31CD}" presName="accent_3" presStyleCnt="0"/>
      <dgm:spPr/>
    </dgm:pt>
    <dgm:pt modelId="{745E3D0D-7A7D-4DF3-86E9-A11442FE99B4}" type="pres">
      <dgm:prSet presAssocID="{61C46E0B-71AE-4122-8761-4F6044DE31CD}" presName="accentRepeatNode" presStyleLbl="solidFgAcc1" presStyleIdx="2" presStyleCnt="4"/>
      <dgm:spPr/>
    </dgm:pt>
    <dgm:pt modelId="{43DCC962-4FD9-438F-A1E0-0AC2ACB715E2}" type="pres">
      <dgm:prSet presAssocID="{C05F85CF-A780-4810-A18F-64BDF8D31F1E}" presName="text_4" presStyleLbl="node1" presStyleIdx="3" presStyleCnt="4">
        <dgm:presLayoutVars>
          <dgm:bulletEnabled val="1"/>
        </dgm:presLayoutVars>
      </dgm:prSet>
      <dgm:spPr/>
    </dgm:pt>
    <dgm:pt modelId="{1E475C56-4B6D-448B-B95A-0CABC63F23E6}" type="pres">
      <dgm:prSet presAssocID="{C05F85CF-A780-4810-A18F-64BDF8D31F1E}" presName="accent_4" presStyleCnt="0"/>
      <dgm:spPr/>
    </dgm:pt>
    <dgm:pt modelId="{D8389374-0AA2-4349-81B1-BF42E11F1342}" type="pres">
      <dgm:prSet presAssocID="{C05F85CF-A780-4810-A18F-64BDF8D31F1E}" presName="accentRepeatNode" presStyleLbl="solidFgAcc1" presStyleIdx="3" presStyleCnt="4"/>
      <dgm:spPr/>
    </dgm:pt>
  </dgm:ptLst>
  <dgm:cxnLst>
    <dgm:cxn modelId="{14D86F4C-8491-4C9F-9C90-1156753ADD78}" type="presOf" srcId="{A82AAEBA-9456-4FDE-9C4E-0FE7636B45E4}" destId="{F7F025BC-B32A-44B2-BE93-9A1FBF4FAB7A}" srcOrd="0" destOrd="0" presId="urn:microsoft.com/office/officeart/2008/layout/VerticalCurvedList"/>
    <dgm:cxn modelId="{46AB6271-11B1-4C22-9BFF-8E3DD02A0C5C}" type="presOf" srcId="{0E7E8689-96CE-474A-BF4F-19596F18595C}" destId="{974E2803-2521-4DEF-BE5D-E5AA7FF883A0}" srcOrd="0" destOrd="0" presId="urn:microsoft.com/office/officeart/2008/layout/VerticalCurvedList"/>
    <dgm:cxn modelId="{6288D782-7C98-4401-B946-94FF77A5E4AF}" srcId="{E096B68B-11BD-4231-B47A-5220EC0C9FC2}" destId="{A82AAEBA-9456-4FDE-9C4E-0FE7636B45E4}" srcOrd="1" destOrd="0" parTransId="{69593724-F07D-41D6-87AD-FC7E0A8C706F}" sibTransId="{78383398-28F4-45A4-90E2-D7B029B35A59}"/>
    <dgm:cxn modelId="{5EA2409E-45E6-413C-B2DD-9A8AA87B1680}" type="presOf" srcId="{D0B5273D-E495-4BF8-A3D1-3EDA5F982ABB}" destId="{3926F87B-F938-4B19-A7A3-72FD21214BE8}" srcOrd="0" destOrd="0" presId="urn:microsoft.com/office/officeart/2008/layout/VerticalCurvedList"/>
    <dgm:cxn modelId="{F672A0B6-67F6-4BCF-A037-12E28B00FBC1}" type="presOf" srcId="{E096B68B-11BD-4231-B47A-5220EC0C9FC2}" destId="{E080E76C-5B02-4A02-B247-C6C0F0D2BE35}" srcOrd="0" destOrd="0" presId="urn:microsoft.com/office/officeart/2008/layout/VerticalCurvedList"/>
    <dgm:cxn modelId="{DC3731CE-2920-487E-AD13-ACD35D6B8CF5}" srcId="{E096B68B-11BD-4231-B47A-5220EC0C9FC2}" destId="{C05F85CF-A780-4810-A18F-64BDF8D31F1E}" srcOrd="3" destOrd="0" parTransId="{426C9C39-C636-44F7-A467-DF47BEDB9A9A}" sibTransId="{8B2702F5-182D-4F55-B0B4-B99B3BFA1669}"/>
    <dgm:cxn modelId="{BD9928D2-84F6-4B89-9DF0-B9534BA128CD}" type="presOf" srcId="{C05F85CF-A780-4810-A18F-64BDF8D31F1E}" destId="{43DCC962-4FD9-438F-A1E0-0AC2ACB715E2}" srcOrd="0" destOrd="0" presId="urn:microsoft.com/office/officeart/2008/layout/VerticalCurvedList"/>
    <dgm:cxn modelId="{7CD8B0EC-DCD2-4558-A12B-A6F455EC1677}" srcId="{E096B68B-11BD-4231-B47A-5220EC0C9FC2}" destId="{D0B5273D-E495-4BF8-A3D1-3EDA5F982ABB}" srcOrd="0" destOrd="0" parTransId="{B1705DC9-DFFC-4417-88FA-2EAC203AD6EE}" sibTransId="{0E7E8689-96CE-474A-BF4F-19596F18595C}"/>
    <dgm:cxn modelId="{4B2B6FF9-3724-41A5-BEE1-0E36F8025C6F}" type="presOf" srcId="{61C46E0B-71AE-4122-8761-4F6044DE31CD}" destId="{252C3009-3399-4F22-988C-379F8D0FBC09}" srcOrd="0" destOrd="0" presId="urn:microsoft.com/office/officeart/2008/layout/VerticalCurvedList"/>
    <dgm:cxn modelId="{E0B880FE-2CD7-4317-A8E2-31A2A85D05F4}" srcId="{E096B68B-11BD-4231-B47A-5220EC0C9FC2}" destId="{61C46E0B-71AE-4122-8761-4F6044DE31CD}" srcOrd="2" destOrd="0" parTransId="{0BCBD357-B498-405D-94AD-5252C19F2F09}" sibTransId="{B6D76365-1DA5-4954-BE26-54CA4212695B}"/>
    <dgm:cxn modelId="{188A399B-C50F-40EF-AA36-DC9C260A8451}" type="presParOf" srcId="{E080E76C-5B02-4A02-B247-C6C0F0D2BE35}" destId="{B7D9E1C5-376A-471C-B40D-B2025D925931}" srcOrd="0" destOrd="0" presId="urn:microsoft.com/office/officeart/2008/layout/VerticalCurvedList"/>
    <dgm:cxn modelId="{04C4B1E9-F384-4653-A746-248F3E8E6C28}" type="presParOf" srcId="{B7D9E1C5-376A-471C-B40D-B2025D925931}" destId="{947BDEAA-7508-4EBA-869E-57AADF76CA0E}" srcOrd="0" destOrd="0" presId="urn:microsoft.com/office/officeart/2008/layout/VerticalCurvedList"/>
    <dgm:cxn modelId="{B337B03E-92E4-424D-9E8B-C90B09B17163}" type="presParOf" srcId="{947BDEAA-7508-4EBA-869E-57AADF76CA0E}" destId="{42D0E6ED-BE0A-416A-8693-02BC1E64D0B5}" srcOrd="0" destOrd="0" presId="urn:microsoft.com/office/officeart/2008/layout/VerticalCurvedList"/>
    <dgm:cxn modelId="{DC4BE269-FF34-470E-8DB7-F584B7821108}" type="presParOf" srcId="{947BDEAA-7508-4EBA-869E-57AADF76CA0E}" destId="{974E2803-2521-4DEF-BE5D-E5AA7FF883A0}" srcOrd="1" destOrd="0" presId="urn:microsoft.com/office/officeart/2008/layout/VerticalCurvedList"/>
    <dgm:cxn modelId="{53D91FAD-60AC-44B0-BF55-3F29D8FE7922}" type="presParOf" srcId="{947BDEAA-7508-4EBA-869E-57AADF76CA0E}" destId="{2144B051-9B35-4F63-BA0D-28B979FA0BE8}" srcOrd="2" destOrd="0" presId="urn:microsoft.com/office/officeart/2008/layout/VerticalCurvedList"/>
    <dgm:cxn modelId="{0BA67782-5AC9-4AE3-B5BB-6A82474EBBF3}" type="presParOf" srcId="{947BDEAA-7508-4EBA-869E-57AADF76CA0E}" destId="{61802077-3878-4B16-B3FD-28B17103F263}" srcOrd="3" destOrd="0" presId="urn:microsoft.com/office/officeart/2008/layout/VerticalCurvedList"/>
    <dgm:cxn modelId="{D09C2E5C-0044-4092-8356-362F3EC25BF7}" type="presParOf" srcId="{B7D9E1C5-376A-471C-B40D-B2025D925931}" destId="{3926F87B-F938-4B19-A7A3-72FD21214BE8}" srcOrd="1" destOrd="0" presId="urn:microsoft.com/office/officeart/2008/layout/VerticalCurvedList"/>
    <dgm:cxn modelId="{BF38FCD0-BEE9-4F83-8103-938E581533DC}" type="presParOf" srcId="{B7D9E1C5-376A-471C-B40D-B2025D925931}" destId="{22F4089A-8823-40DB-9035-E6A61917528C}" srcOrd="2" destOrd="0" presId="urn:microsoft.com/office/officeart/2008/layout/VerticalCurvedList"/>
    <dgm:cxn modelId="{8FDCF02B-4E1E-43BD-84BC-4D4743633252}" type="presParOf" srcId="{22F4089A-8823-40DB-9035-E6A61917528C}" destId="{FDA391BA-912B-4CD7-B317-3303831858A4}" srcOrd="0" destOrd="0" presId="urn:microsoft.com/office/officeart/2008/layout/VerticalCurvedList"/>
    <dgm:cxn modelId="{42AAA2FA-69BF-42C4-8EC2-1B2B3C305B89}" type="presParOf" srcId="{B7D9E1C5-376A-471C-B40D-B2025D925931}" destId="{F7F025BC-B32A-44B2-BE93-9A1FBF4FAB7A}" srcOrd="3" destOrd="0" presId="urn:microsoft.com/office/officeart/2008/layout/VerticalCurvedList"/>
    <dgm:cxn modelId="{8816C647-86B8-4B20-B707-44158DADBEB0}" type="presParOf" srcId="{B7D9E1C5-376A-471C-B40D-B2025D925931}" destId="{AC3E099E-122E-4F87-A176-CB830BFF6365}" srcOrd="4" destOrd="0" presId="urn:microsoft.com/office/officeart/2008/layout/VerticalCurvedList"/>
    <dgm:cxn modelId="{5DB38187-AD0B-44E8-86C5-3F33EB046712}" type="presParOf" srcId="{AC3E099E-122E-4F87-A176-CB830BFF6365}" destId="{67B95424-E348-4D34-A359-5E738FD2D99E}" srcOrd="0" destOrd="0" presId="urn:microsoft.com/office/officeart/2008/layout/VerticalCurvedList"/>
    <dgm:cxn modelId="{CB9AB23A-D6E3-490F-A1DA-B6BFBA4DDE9A}" type="presParOf" srcId="{B7D9E1C5-376A-471C-B40D-B2025D925931}" destId="{252C3009-3399-4F22-988C-379F8D0FBC09}" srcOrd="5" destOrd="0" presId="urn:microsoft.com/office/officeart/2008/layout/VerticalCurvedList"/>
    <dgm:cxn modelId="{70A5D502-FDD9-4CC0-B94E-B083E9717967}" type="presParOf" srcId="{B7D9E1C5-376A-471C-B40D-B2025D925931}" destId="{10D73DD1-0B10-43BC-8E02-91D9E2A8AFA7}" srcOrd="6" destOrd="0" presId="urn:microsoft.com/office/officeart/2008/layout/VerticalCurvedList"/>
    <dgm:cxn modelId="{040FC2BA-F0F0-4550-AC55-4BC7A16B0171}" type="presParOf" srcId="{10D73DD1-0B10-43BC-8E02-91D9E2A8AFA7}" destId="{745E3D0D-7A7D-4DF3-86E9-A11442FE99B4}" srcOrd="0" destOrd="0" presId="urn:microsoft.com/office/officeart/2008/layout/VerticalCurvedList"/>
    <dgm:cxn modelId="{2F68ADA7-E971-4041-AB45-EC95C70277F3}" type="presParOf" srcId="{B7D9E1C5-376A-471C-B40D-B2025D925931}" destId="{43DCC962-4FD9-438F-A1E0-0AC2ACB715E2}" srcOrd="7" destOrd="0" presId="urn:microsoft.com/office/officeart/2008/layout/VerticalCurvedList"/>
    <dgm:cxn modelId="{48EEBB32-6E6D-41A4-B566-2FC100FB3C5B}" type="presParOf" srcId="{B7D9E1C5-376A-471C-B40D-B2025D925931}" destId="{1E475C56-4B6D-448B-B95A-0CABC63F23E6}" srcOrd="8" destOrd="0" presId="urn:microsoft.com/office/officeart/2008/layout/VerticalCurvedList"/>
    <dgm:cxn modelId="{2907E0EC-72DB-466F-A1E4-15ACB8324E79}" type="presParOf" srcId="{1E475C56-4B6D-448B-B95A-0CABC63F23E6}" destId="{D8389374-0AA2-4349-81B1-BF42E11F13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96B68B-11BD-4231-B47A-5220EC0C9FC2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5273D-E495-4BF8-A3D1-3EDA5F982ABB}">
      <dgm:prSet/>
      <dgm:spPr/>
      <dgm:t>
        <a:bodyPr/>
        <a:lstStyle/>
        <a:p>
          <a:r>
            <a:rPr lang="en-US" dirty="0"/>
            <a:t>Risk and Audience Focused</a:t>
          </a:r>
        </a:p>
      </dgm:t>
    </dgm:pt>
    <dgm:pt modelId="{B1705DC9-DFFC-4417-88FA-2EAC203AD6EE}" type="parTrans" cxnId="{7CD8B0EC-DCD2-4558-A12B-A6F455EC1677}">
      <dgm:prSet/>
      <dgm:spPr/>
      <dgm:t>
        <a:bodyPr/>
        <a:lstStyle/>
        <a:p>
          <a:endParaRPr lang="en-US"/>
        </a:p>
      </dgm:t>
    </dgm:pt>
    <dgm:pt modelId="{0E7E8689-96CE-474A-BF4F-19596F18595C}" type="sibTrans" cxnId="{7CD8B0EC-DCD2-4558-A12B-A6F455EC1677}">
      <dgm:prSet/>
      <dgm:spPr/>
      <dgm:t>
        <a:bodyPr/>
        <a:lstStyle/>
        <a:p>
          <a:endParaRPr lang="en-US"/>
        </a:p>
      </dgm:t>
    </dgm:pt>
    <dgm:pt modelId="{61C46E0B-71AE-4122-8761-4F6044DE31CD}">
      <dgm:prSet/>
      <dgm:spPr/>
      <dgm:t>
        <a:bodyPr/>
        <a:lstStyle/>
        <a:p>
          <a:r>
            <a:rPr lang="en-US" b="0" i="0" dirty="0"/>
            <a:t>Existing Opportunities</a:t>
          </a:r>
          <a:endParaRPr lang="en-US" dirty="0"/>
        </a:p>
      </dgm:t>
    </dgm:pt>
    <dgm:pt modelId="{0BCBD357-B498-405D-94AD-5252C19F2F09}" type="parTrans" cxnId="{E0B880FE-2CD7-4317-A8E2-31A2A85D05F4}">
      <dgm:prSet/>
      <dgm:spPr/>
      <dgm:t>
        <a:bodyPr/>
        <a:lstStyle/>
        <a:p>
          <a:endParaRPr lang="en-US"/>
        </a:p>
      </dgm:t>
    </dgm:pt>
    <dgm:pt modelId="{B6D76365-1DA5-4954-BE26-54CA4212695B}" type="sibTrans" cxnId="{E0B880FE-2CD7-4317-A8E2-31A2A85D05F4}">
      <dgm:prSet/>
      <dgm:spPr/>
      <dgm:t>
        <a:bodyPr/>
        <a:lstStyle/>
        <a:p>
          <a:endParaRPr lang="en-US"/>
        </a:p>
      </dgm:t>
    </dgm:pt>
    <dgm:pt modelId="{C05F85CF-A780-4810-A18F-64BDF8D31F1E}">
      <dgm:prSet/>
      <dgm:spPr/>
      <dgm:t>
        <a:bodyPr/>
        <a:lstStyle/>
        <a:p>
          <a:r>
            <a:rPr lang="en-US" dirty="0"/>
            <a:t>Security’s Role to Promote Safety</a:t>
          </a:r>
        </a:p>
      </dgm:t>
    </dgm:pt>
    <dgm:pt modelId="{426C9C39-C636-44F7-A467-DF47BEDB9A9A}" type="parTrans" cxnId="{DC3731CE-2920-487E-AD13-ACD35D6B8CF5}">
      <dgm:prSet/>
      <dgm:spPr/>
      <dgm:t>
        <a:bodyPr/>
        <a:lstStyle/>
        <a:p>
          <a:endParaRPr lang="en-US"/>
        </a:p>
      </dgm:t>
    </dgm:pt>
    <dgm:pt modelId="{8B2702F5-182D-4F55-B0B4-B99B3BFA1669}" type="sibTrans" cxnId="{DC3731CE-2920-487E-AD13-ACD35D6B8CF5}">
      <dgm:prSet/>
      <dgm:spPr/>
      <dgm:t>
        <a:bodyPr/>
        <a:lstStyle/>
        <a:p>
          <a:endParaRPr lang="en-US"/>
        </a:p>
      </dgm:t>
    </dgm:pt>
    <dgm:pt modelId="{21F1CB33-0D67-4228-98A7-BB7E15610EFD}">
      <dgm:prSet/>
      <dgm:spPr/>
      <dgm:t>
        <a:bodyPr/>
        <a:lstStyle/>
        <a:p>
          <a:r>
            <a:rPr lang="en-US" dirty="0"/>
            <a:t>Social Engagement</a:t>
          </a:r>
        </a:p>
      </dgm:t>
    </dgm:pt>
    <dgm:pt modelId="{81D5151F-0776-426C-B678-C7D2269B7B96}" type="parTrans" cxnId="{3B1B1834-4A81-44D2-A800-F0C5DFB0B92F}">
      <dgm:prSet/>
      <dgm:spPr/>
      <dgm:t>
        <a:bodyPr/>
        <a:lstStyle/>
        <a:p>
          <a:endParaRPr lang="en-US"/>
        </a:p>
      </dgm:t>
    </dgm:pt>
    <dgm:pt modelId="{735A2686-BC7A-437F-87EE-66163B445D70}" type="sibTrans" cxnId="{3B1B1834-4A81-44D2-A800-F0C5DFB0B92F}">
      <dgm:prSet/>
      <dgm:spPr/>
      <dgm:t>
        <a:bodyPr/>
        <a:lstStyle/>
        <a:p>
          <a:endParaRPr lang="en-US"/>
        </a:p>
      </dgm:t>
    </dgm:pt>
    <dgm:pt modelId="{E080E76C-5B02-4A02-B247-C6C0F0D2BE35}" type="pres">
      <dgm:prSet presAssocID="{E096B68B-11BD-4231-B47A-5220EC0C9FC2}" presName="Name0" presStyleCnt="0">
        <dgm:presLayoutVars>
          <dgm:chMax val="7"/>
          <dgm:chPref val="7"/>
          <dgm:dir/>
        </dgm:presLayoutVars>
      </dgm:prSet>
      <dgm:spPr/>
    </dgm:pt>
    <dgm:pt modelId="{B7D9E1C5-376A-471C-B40D-B2025D925931}" type="pres">
      <dgm:prSet presAssocID="{E096B68B-11BD-4231-B47A-5220EC0C9FC2}" presName="Name1" presStyleCnt="0"/>
      <dgm:spPr/>
    </dgm:pt>
    <dgm:pt modelId="{947BDEAA-7508-4EBA-869E-57AADF76CA0E}" type="pres">
      <dgm:prSet presAssocID="{E096B68B-11BD-4231-B47A-5220EC0C9FC2}" presName="cycle" presStyleCnt="0"/>
      <dgm:spPr/>
    </dgm:pt>
    <dgm:pt modelId="{42D0E6ED-BE0A-416A-8693-02BC1E64D0B5}" type="pres">
      <dgm:prSet presAssocID="{E096B68B-11BD-4231-B47A-5220EC0C9FC2}" presName="srcNode" presStyleLbl="node1" presStyleIdx="0" presStyleCnt="4"/>
      <dgm:spPr/>
    </dgm:pt>
    <dgm:pt modelId="{974E2803-2521-4DEF-BE5D-E5AA7FF883A0}" type="pres">
      <dgm:prSet presAssocID="{E096B68B-11BD-4231-B47A-5220EC0C9FC2}" presName="conn" presStyleLbl="parChTrans1D2" presStyleIdx="0" presStyleCnt="1"/>
      <dgm:spPr/>
    </dgm:pt>
    <dgm:pt modelId="{2144B051-9B35-4F63-BA0D-28B979FA0BE8}" type="pres">
      <dgm:prSet presAssocID="{E096B68B-11BD-4231-B47A-5220EC0C9FC2}" presName="extraNode" presStyleLbl="node1" presStyleIdx="0" presStyleCnt="4"/>
      <dgm:spPr/>
    </dgm:pt>
    <dgm:pt modelId="{61802077-3878-4B16-B3FD-28B17103F263}" type="pres">
      <dgm:prSet presAssocID="{E096B68B-11BD-4231-B47A-5220EC0C9FC2}" presName="dstNode" presStyleLbl="node1" presStyleIdx="0" presStyleCnt="4"/>
      <dgm:spPr/>
    </dgm:pt>
    <dgm:pt modelId="{3926F87B-F938-4B19-A7A3-72FD21214BE8}" type="pres">
      <dgm:prSet presAssocID="{D0B5273D-E495-4BF8-A3D1-3EDA5F982ABB}" presName="text_1" presStyleLbl="node1" presStyleIdx="0" presStyleCnt="4">
        <dgm:presLayoutVars>
          <dgm:bulletEnabled val="1"/>
        </dgm:presLayoutVars>
      </dgm:prSet>
      <dgm:spPr/>
    </dgm:pt>
    <dgm:pt modelId="{22F4089A-8823-40DB-9035-E6A61917528C}" type="pres">
      <dgm:prSet presAssocID="{D0B5273D-E495-4BF8-A3D1-3EDA5F982ABB}" presName="accent_1" presStyleCnt="0"/>
      <dgm:spPr/>
    </dgm:pt>
    <dgm:pt modelId="{FDA391BA-912B-4CD7-B317-3303831858A4}" type="pres">
      <dgm:prSet presAssocID="{D0B5273D-E495-4BF8-A3D1-3EDA5F982ABB}" presName="accentRepeatNode" presStyleLbl="solidFgAcc1" presStyleIdx="0" presStyleCnt="4"/>
      <dgm:spPr/>
    </dgm:pt>
    <dgm:pt modelId="{6D6D58B5-59CA-4564-8A8D-20F27C88A31A}" type="pres">
      <dgm:prSet presAssocID="{21F1CB33-0D67-4228-98A7-BB7E15610EFD}" presName="text_2" presStyleLbl="node1" presStyleIdx="1" presStyleCnt="4">
        <dgm:presLayoutVars>
          <dgm:bulletEnabled val="1"/>
        </dgm:presLayoutVars>
      </dgm:prSet>
      <dgm:spPr/>
    </dgm:pt>
    <dgm:pt modelId="{3DE6ADD8-B1ED-4ADC-83B0-BB661B34C6D8}" type="pres">
      <dgm:prSet presAssocID="{21F1CB33-0D67-4228-98A7-BB7E15610EFD}" presName="accent_2" presStyleCnt="0"/>
      <dgm:spPr/>
    </dgm:pt>
    <dgm:pt modelId="{53E72E16-35C9-4740-8EE6-743E5AF2CECB}" type="pres">
      <dgm:prSet presAssocID="{21F1CB33-0D67-4228-98A7-BB7E15610EFD}" presName="accentRepeatNode" presStyleLbl="solidFgAcc1" presStyleIdx="1" presStyleCnt="4"/>
      <dgm:spPr/>
    </dgm:pt>
    <dgm:pt modelId="{6A3AF53E-522A-4B48-ACE4-993728436A98}" type="pres">
      <dgm:prSet presAssocID="{61C46E0B-71AE-4122-8761-4F6044DE31CD}" presName="text_3" presStyleLbl="node1" presStyleIdx="2" presStyleCnt="4">
        <dgm:presLayoutVars>
          <dgm:bulletEnabled val="1"/>
        </dgm:presLayoutVars>
      </dgm:prSet>
      <dgm:spPr/>
    </dgm:pt>
    <dgm:pt modelId="{4D8ED3A0-65C0-4A07-9D56-FF493801AFA3}" type="pres">
      <dgm:prSet presAssocID="{61C46E0B-71AE-4122-8761-4F6044DE31CD}" presName="accent_3" presStyleCnt="0"/>
      <dgm:spPr/>
    </dgm:pt>
    <dgm:pt modelId="{745E3D0D-7A7D-4DF3-86E9-A11442FE99B4}" type="pres">
      <dgm:prSet presAssocID="{61C46E0B-71AE-4122-8761-4F6044DE31CD}" presName="accentRepeatNode" presStyleLbl="solidFgAcc1" presStyleIdx="2" presStyleCnt="4"/>
      <dgm:spPr/>
    </dgm:pt>
    <dgm:pt modelId="{AC386369-FB30-4F44-BFC5-58C9F783AE50}" type="pres">
      <dgm:prSet presAssocID="{C05F85CF-A780-4810-A18F-64BDF8D31F1E}" presName="text_4" presStyleLbl="node1" presStyleIdx="3" presStyleCnt="4">
        <dgm:presLayoutVars>
          <dgm:bulletEnabled val="1"/>
        </dgm:presLayoutVars>
      </dgm:prSet>
      <dgm:spPr/>
    </dgm:pt>
    <dgm:pt modelId="{D3DE7713-6E4E-4FA1-BA2F-FE687759A3AA}" type="pres">
      <dgm:prSet presAssocID="{C05F85CF-A780-4810-A18F-64BDF8D31F1E}" presName="accent_4" presStyleCnt="0"/>
      <dgm:spPr/>
    </dgm:pt>
    <dgm:pt modelId="{D8389374-0AA2-4349-81B1-BF42E11F1342}" type="pres">
      <dgm:prSet presAssocID="{C05F85CF-A780-4810-A18F-64BDF8D31F1E}" presName="accentRepeatNode" presStyleLbl="solidFgAcc1" presStyleIdx="3" presStyleCnt="4"/>
      <dgm:spPr/>
    </dgm:pt>
  </dgm:ptLst>
  <dgm:cxnLst>
    <dgm:cxn modelId="{3B1B1834-4A81-44D2-A800-F0C5DFB0B92F}" srcId="{E096B68B-11BD-4231-B47A-5220EC0C9FC2}" destId="{21F1CB33-0D67-4228-98A7-BB7E15610EFD}" srcOrd="1" destOrd="0" parTransId="{81D5151F-0776-426C-B678-C7D2269B7B96}" sibTransId="{735A2686-BC7A-437F-87EE-66163B445D70}"/>
    <dgm:cxn modelId="{46AB6271-11B1-4C22-9BFF-8E3DD02A0C5C}" type="presOf" srcId="{0E7E8689-96CE-474A-BF4F-19596F18595C}" destId="{974E2803-2521-4DEF-BE5D-E5AA7FF883A0}" srcOrd="0" destOrd="0" presId="urn:microsoft.com/office/officeart/2008/layout/VerticalCurvedList"/>
    <dgm:cxn modelId="{5EA2409E-45E6-413C-B2DD-9A8AA87B1680}" type="presOf" srcId="{D0B5273D-E495-4BF8-A3D1-3EDA5F982ABB}" destId="{3926F87B-F938-4B19-A7A3-72FD21214BE8}" srcOrd="0" destOrd="0" presId="urn:microsoft.com/office/officeart/2008/layout/VerticalCurvedList"/>
    <dgm:cxn modelId="{2DDB47B4-A926-49B9-9B48-183EE7B01FC7}" type="presOf" srcId="{61C46E0B-71AE-4122-8761-4F6044DE31CD}" destId="{6A3AF53E-522A-4B48-ACE4-993728436A98}" srcOrd="0" destOrd="0" presId="urn:microsoft.com/office/officeart/2008/layout/VerticalCurvedList"/>
    <dgm:cxn modelId="{F672A0B6-67F6-4BCF-A037-12E28B00FBC1}" type="presOf" srcId="{E096B68B-11BD-4231-B47A-5220EC0C9FC2}" destId="{E080E76C-5B02-4A02-B247-C6C0F0D2BE35}" srcOrd="0" destOrd="0" presId="urn:microsoft.com/office/officeart/2008/layout/VerticalCurvedList"/>
    <dgm:cxn modelId="{786C2DBC-E00E-45EA-B115-D210982B9818}" type="presOf" srcId="{21F1CB33-0D67-4228-98A7-BB7E15610EFD}" destId="{6D6D58B5-59CA-4564-8A8D-20F27C88A31A}" srcOrd="0" destOrd="0" presId="urn:microsoft.com/office/officeart/2008/layout/VerticalCurvedList"/>
    <dgm:cxn modelId="{DC3731CE-2920-487E-AD13-ACD35D6B8CF5}" srcId="{E096B68B-11BD-4231-B47A-5220EC0C9FC2}" destId="{C05F85CF-A780-4810-A18F-64BDF8D31F1E}" srcOrd="3" destOrd="0" parTransId="{426C9C39-C636-44F7-A467-DF47BEDB9A9A}" sibTransId="{8B2702F5-182D-4F55-B0B4-B99B3BFA1669}"/>
    <dgm:cxn modelId="{721F8DEB-6547-4F9D-AC00-22A5AAD47BAF}" type="presOf" srcId="{C05F85CF-A780-4810-A18F-64BDF8D31F1E}" destId="{AC386369-FB30-4F44-BFC5-58C9F783AE50}" srcOrd="0" destOrd="0" presId="urn:microsoft.com/office/officeart/2008/layout/VerticalCurvedList"/>
    <dgm:cxn modelId="{7CD8B0EC-DCD2-4558-A12B-A6F455EC1677}" srcId="{E096B68B-11BD-4231-B47A-5220EC0C9FC2}" destId="{D0B5273D-E495-4BF8-A3D1-3EDA5F982ABB}" srcOrd="0" destOrd="0" parTransId="{B1705DC9-DFFC-4417-88FA-2EAC203AD6EE}" sibTransId="{0E7E8689-96CE-474A-BF4F-19596F18595C}"/>
    <dgm:cxn modelId="{E0B880FE-2CD7-4317-A8E2-31A2A85D05F4}" srcId="{E096B68B-11BD-4231-B47A-5220EC0C9FC2}" destId="{61C46E0B-71AE-4122-8761-4F6044DE31CD}" srcOrd="2" destOrd="0" parTransId="{0BCBD357-B498-405D-94AD-5252C19F2F09}" sibTransId="{B6D76365-1DA5-4954-BE26-54CA4212695B}"/>
    <dgm:cxn modelId="{188A399B-C50F-40EF-AA36-DC9C260A8451}" type="presParOf" srcId="{E080E76C-5B02-4A02-B247-C6C0F0D2BE35}" destId="{B7D9E1C5-376A-471C-B40D-B2025D925931}" srcOrd="0" destOrd="0" presId="urn:microsoft.com/office/officeart/2008/layout/VerticalCurvedList"/>
    <dgm:cxn modelId="{04C4B1E9-F384-4653-A746-248F3E8E6C28}" type="presParOf" srcId="{B7D9E1C5-376A-471C-B40D-B2025D925931}" destId="{947BDEAA-7508-4EBA-869E-57AADF76CA0E}" srcOrd="0" destOrd="0" presId="urn:microsoft.com/office/officeart/2008/layout/VerticalCurvedList"/>
    <dgm:cxn modelId="{B337B03E-92E4-424D-9E8B-C90B09B17163}" type="presParOf" srcId="{947BDEAA-7508-4EBA-869E-57AADF76CA0E}" destId="{42D0E6ED-BE0A-416A-8693-02BC1E64D0B5}" srcOrd="0" destOrd="0" presId="urn:microsoft.com/office/officeart/2008/layout/VerticalCurvedList"/>
    <dgm:cxn modelId="{DC4BE269-FF34-470E-8DB7-F584B7821108}" type="presParOf" srcId="{947BDEAA-7508-4EBA-869E-57AADF76CA0E}" destId="{974E2803-2521-4DEF-BE5D-E5AA7FF883A0}" srcOrd="1" destOrd="0" presId="urn:microsoft.com/office/officeart/2008/layout/VerticalCurvedList"/>
    <dgm:cxn modelId="{53D91FAD-60AC-44B0-BF55-3F29D8FE7922}" type="presParOf" srcId="{947BDEAA-7508-4EBA-869E-57AADF76CA0E}" destId="{2144B051-9B35-4F63-BA0D-28B979FA0BE8}" srcOrd="2" destOrd="0" presId="urn:microsoft.com/office/officeart/2008/layout/VerticalCurvedList"/>
    <dgm:cxn modelId="{0BA67782-5AC9-4AE3-B5BB-6A82474EBBF3}" type="presParOf" srcId="{947BDEAA-7508-4EBA-869E-57AADF76CA0E}" destId="{61802077-3878-4B16-B3FD-28B17103F263}" srcOrd="3" destOrd="0" presId="urn:microsoft.com/office/officeart/2008/layout/VerticalCurvedList"/>
    <dgm:cxn modelId="{D09C2E5C-0044-4092-8356-362F3EC25BF7}" type="presParOf" srcId="{B7D9E1C5-376A-471C-B40D-B2025D925931}" destId="{3926F87B-F938-4B19-A7A3-72FD21214BE8}" srcOrd="1" destOrd="0" presId="urn:microsoft.com/office/officeart/2008/layout/VerticalCurvedList"/>
    <dgm:cxn modelId="{BF38FCD0-BEE9-4F83-8103-938E581533DC}" type="presParOf" srcId="{B7D9E1C5-376A-471C-B40D-B2025D925931}" destId="{22F4089A-8823-40DB-9035-E6A61917528C}" srcOrd="2" destOrd="0" presId="urn:microsoft.com/office/officeart/2008/layout/VerticalCurvedList"/>
    <dgm:cxn modelId="{8FDCF02B-4E1E-43BD-84BC-4D4743633252}" type="presParOf" srcId="{22F4089A-8823-40DB-9035-E6A61917528C}" destId="{FDA391BA-912B-4CD7-B317-3303831858A4}" srcOrd="0" destOrd="0" presId="urn:microsoft.com/office/officeart/2008/layout/VerticalCurvedList"/>
    <dgm:cxn modelId="{5F02C201-C6C8-4664-BE7B-A59F26DA04B8}" type="presParOf" srcId="{B7D9E1C5-376A-471C-B40D-B2025D925931}" destId="{6D6D58B5-59CA-4564-8A8D-20F27C88A31A}" srcOrd="3" destOrd="0" presId="urn:microsoft.com/office/officeart/2008/layout/VerticalCurvedList"/>
    <dgm:cxn modelId="{66A539C4-E453-48E5-AB76-CBDDE962E58B}" type="presParOf" srcId="{B7D9E1C5-376A-471C-B40D-B2025D925931}" destId="{3DE6ADD8-B1ED-4ADC-83B0-BB661B34C6D8}" srcOrd="4" destOrd="0" presId="urn:microsoft.com/office/officeart/2008/layout/VerticalCurvedList"/>
    <dgm:cxn modelId="{795C80E5-9BB7-471B-8F36-88CB5E8BC8D9}" type="presParOf" srcId="{3DE6ADD8-B1ED-4ADC-83B0-BB661B34C6D8}" destId="{53E72E16-35C9-4740-8EE6-743E5AF2CECB}" srcOrd="0" destOrd="0" presId="urn:microsoft.com/office/officeart/2008/layout/VerticalCurvedList"/>
    <dgm:cxn modelId="{8789414D-F195-4E4E-A6EB-06EB6044EF86}" type="presParOf" srcId="{B7D9E1C5-376A-471C-B40D-B2025D925931}" destId="{6A3AF53E-522A-4B48-ACE4-993728436A98}" srcOrd="5" destOrd="0" presId="urn:microsoft.com/office/officeart/2008/layout/VerticalCurvedList"/>
    <dgm:cxn modelId="{135E0340-9246-4760-9FA3-062BA2206521}" type="presParOf" srcId="{B7D9E1C5-376A-471C-B40D-B2025D925931}" destId="{4D8ED3A0-65C0-4A07-9D56-FF493801AFA3}" srcOrd="6" destOrd="0" presId="urn:microsoft.com/office/officeart/2008/layout/VerticalCurvedList"/>
    <dgm:cxn modelId="{DA5712F4-A3FB-473D-80D6-C094C3F3CF19}" type="presParOf" srcId="{4D8ED3A0-65C0-4A07-9D56-FF493801AFA3}" destId="{745E3D0D-7A7D-4DF3-86E9-A11442FE99B4}" srcOrd="0" destOrd="0" presId="urn:microsoft.com/office/officeart/2008/layout/VerticalCurvedList"/>
    <dgm:cxn modelId="{C2A4288D-3EF4-4F41-8C53-62AB0CBD696D}" type="presParOf" srcId="{B7D9E1C5-376A-471C-B40D-B2025D925931}" destId="{AC386369-FB30-4F44-BFC5-58C9F783AE50}" srcOrd="7" destOrd="0" presId="urn:microsoft.com/office/officeart/2008/layout/VerticalCurvedList"/>
    <dgm:cxn modelId="{85B0BAE3-E130-4A5C-A014-30F18A5FF3EA}" type="presParOf" srcId="{B7D9E1C5-376A-471C-B40D-B2025D925931}" destId="{D3DE7713-6E4E-4FA1-BA2F-FE687759A3AA}" srcOrd="8" destOrd="0" presId="urn:microsoft.com/office/officeart/2008/layout/VerticalCurvedList"/>
    <dgm:cxn modelId="{3E352C51-7AA9-4403-9ADA-79481BB294D3}" type="presParOf" srcId="{D3DE7713-6E4E-4FA1-BA2F-FE687759A3AA}" destId="{D8389374-0AA2-4349-81B1-BF42E11F13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D31671-FC1A-4364-953C-D6B69850C227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8CA2B32-DD13-4370-8DF8-067479B6DC4F}">
      <dgm:prSet/>
      <dgm:spPr/>
      <dgm:t>
        <a:bodyPr/>
        <a:lstStyle/>
        <a:p>
          <a:r>
            <a:rPr lang="en-US" b="0" i="0"/>
            <a:t>Develop functional requirements</a:t>
          </a:r>
          <a:endParaRPr lang="en-US"/>
        </a:p>
      </dgm:t>
    </dgm:pt>
    <dgm:pt modelId="{DF8F36D4-D5ED-4E28-B822-8E9A2A6DCD96}" type="parTrans" cxnId="{37D97354-5696-4476-8C49-642A5984886C}">
      <dgm:prSet/>
      <dgm:spPr/>
      <dgm:t>
        <a:bodyPr/>
        <a:lstStyle/>
        <a:p>
          <a:endParaRPr lang="en-US"/>
        </a:p>
      </dgm:t>
    </dgm:pt>
    <dgm:pt modelId="{71F33D4B-7F8C-431E-900F-8858333198CB}" type="sibTrans" cxnId="{37D97354-5696-4476-8C49-642A5984886C}">
      <dgm:prSet/>
      <dgm:spPr/>
      <dgm:t>
        <a:bodyPr/>
        <a:lstStyle/>
        <a:p>
          <a:endParaRPr lang="en-US"/>
        </a:p>
      </dgm:t>
    </dgm:pt>
    <dgm:pt modelId="{8220A10D-9A07-41F3-B460-C655DAF6093E}">
      <dgm:prSet/>
      <dgm:spPr/>
      <dgm:t>
        <a:bodyPr/>
        <a:lstStyle/>
        <a:p>
          <a:r>
            <a:rPr lang="en-US" b="0" i="0"/>
            <a:t>Understand current state</a:t>
          </a:r>
          <a:endParaRPr lang="en-US"/>
        </a:p>
      </dgm:t>
    </dgm:pt>
    <dgm:pt modelId="{5081CA98-3958-47A4-9874-AE0222D71755}" type="parTrans" cxnId="{5737D82F-793D-4549-B53B-4B2149B512FE}">
      <dgm:prSet/>
      <dgm:spPr/>
      <dgm:t>
        <a:bodyPr/>
        <a:lstStyle/>
        <a:p>
          <a:endParaRPr lang="en-US"/>
        </a:p>
      </dgm:t>
    </dgm:pt>
    <dgm:pt modelId="{CFDF3E9F-1146-48F7-9830-E66872B77047}" type="sibTrans" cxnId="{5737D82F-793D-4549-B53B-4B2149B512FE}">
      <dgm:prSet/>
      <dgm:spPr/>
      <dgm:t>
        <a:bodyPr/>
        <a:lstStyle/>
        <a:p>
          <a:endParaRPr lang="en-US"/>
        </a:p>
      </dgm:t>
    </dgm:pt>
    <dgm:pt modelId="{DE572A5D-C231-4F22-9E39-9A6D03CABF7F}">
      <dgm:prSet/>
      <dgm:spPr/>
      <dgm:t>
        <a:bodyPr/>
        <a:lstStyle/>
        <a:p>
          <a:r>
            <a:rPr lang="en-US" b="0" i="0" dirty="0"/>
            <a:t>Leverage existing systems and parallel efforts</a:t>
          </a:r>
          <a:endParaRPr lang="en-US" dirty="0"/>
        </a:p>
      </dgm:t>
    </dgm:pt>
    <dgm:pt modelId="{84DBE4F6-CCDF-475A-9E34-2CA90C9896A1}" type="parTrans" cxnId="{A1B44602-ADA1-4D42-A85A-14213600AFF3}">
      <dgm:prSet/>
      <dgm:spPr/>
      <dgm:t>
        <a:bodyPr/>
        <a:lstStyle/>
        <a:p>
          <a:endParaRPr lang="en-US"/>
        </a:p>
      </dgm:t>
    </dgm:pt>
    <dgm:pt modelId="{B351B2C4-7883-40FE-93CD-5733DA57B530}" type="sibTrans" cxnId="{A1B44602-ADA1-4D42-A85A-14213600AFF3}">
      <dgm:prSet/>
      <dgm:spPr/>
      <dgm:t>
        <a:bodyPr/>
        <a:lstStyle/>
        <a:p>
          <a:endParaRPr lang="en-US"/>
        </a:p>
      </dgm:t>
    </dgm:pt>
    <dgm:pt modelId="{C5CAB289-B2BD-4818-B70D-7A912D834599}">
      <dgm:prSet/>
      <dgm:spPr/>
      <dgm:t>
        <a:bodyPr/>
        <a:lstStyle/>
        <a:p>
          <a:r>
            <a:rPr lang="en-US" b="0" i="0"/>
            <a:t>Align with business and technical roadmaps</a:t>
          </a:r>
          <a:endParaRPr lang="en-US"/>
        </a:p>
      </dgm:t>
    </dgm:pt>
    <dgm:pt modelId="{5A4F11A0-0EFA-4A78-ADBA-1B5304581DF0}" type="parTrans" cxnId="{8711A7F1-CD99-49A2-86C4-89F6234D9260}">
      <dgm:prSet/>
      <dgm:spPr/>
      <dgm:t>
        <a:bodyPr/>
        <a:lstStyle/>
        <a:p>
          <a:endParaRPr lang="en-US"/>
        </a:p>
      </dgm:t>
    </dgm:pt>
    <dgm:pt modelId="{6A749D1E-C12C-4DF7-B884-6D7FEE7CC74A}" type="sibTrans" cxnId="{8711A7F1-CD99-49A2-86C4-89F6234D9260}">
      <dgm:prSet/>
      <dgm:spPr/>
      <dgm:t>
        <a:bodyPr/>
        <a:lstStyle/>
        <a:p>
          <a:endParaRPr lang="en-US"/>
        </a:p>
      </dgm:t>
    </dgm:pt>
    <dgm:pt modelId="{D0672606-B1B0-44AA-B959-947C95340F24}">
      <dgm:prSet/>
      <dgm:spPr/>
      <dgm:t>
        <a:bodyPr/>
        <a:lstStyle/>
        <a:p>
          <a:r>
            <a:rPr lang="en-US" b="0" i="0"/>
            <a:t>Understand market trends, eliminate noise</a:t>
          </a:r>
          <a:endParaRPr lang="en-US"/>
        </a:p>
      </dgm:t>
    </dgm:pt>
    <dgm:pt modelId="{A50E7289-24A9-408A-A590-ADB0337F1729}" type="parTrans" cxnId="{2DC5F934-641A-4205-ACDD-4A4487376EDB}">
      <dgm:prSet/>
      <dgm:spPr/>
      <dgm:t>
        <a:bodyPr/>
        <a:lstStyle/>
        <a:p>
          <a:endParaRPr lang="en-US"/>
        </a:p>
      </dgm:t>
    </dgm:pt>
    <dgm:pt modelId="{BA533E7A-F2CF-4623-9508-DEF1FEF2BD01}" type="sibTrans" cxnId="{2DC5F934-641A-4205-ACDD-4A4487376EDB}">
      <dgm:prSet/>
      <dgm:spPr/>
      <dgm:t>
        <a:bodyPr/>
        <a:lstStyle/>
        <a:p>
          <a:endParaRPr lang="en-US"/>
        </a:p>
      </dgm:t>
    </dgm:pt>
    <dgm:pt modelId="{54441919-468D-4F30-9494-63FD8354E6EC}">
      <dgm:prSet/>
      <dgm:spPr/>
      <dgm:t>
        <a:bodyPr/>
        <a:lstStyle/>
        <a:p>
          <a:r>
            <a:rPr lang="en-US" b="0" i="0"/>
            <a:t>Evaluate and validate new technologies</a:t>
          </a:r>
          <a:endParaRPr lang="en-US"/>
        </a:p>
      </dgm:t>
    </dgm:pt>
    <dgm:pt modelId="{DD905E95-2B28-4D1A-8BD2-73F0E326BCF6}" type="parTrans" cxnId="{8D4407EC-99EE-4C5C-BE27-79AA64696617}">
      <dgm:prSet/>
      <dgm:spPr/>
      <dgm:t>
        <a:bodyPr/>
        <a:lstStyle/>
        <a:p>
          <a:endParaRPr lang="en-US"/>
        </a:p>
      </dgm:t>
    </dgm:pt>
    <dgm:pt modelId="{D356585B-D3F5-4858-AF1A-CB0F87C15AB6}" type="sibTrans" cxnId="{8D4407EC-99EE-4C5C-BE27-79AA64696617}">
      <dgm:prSet/>
      <dgm:spPr/>
      <dgm:t>
        <a:bodyPr/>
        <a:lstStyle/>
        <a:p>
          <a:endParaRPr lang="en-US"/>
        </a:p>
      </dgm:t>
    </dgm:pt>
    <dgm:pt modelId="{2A863496-2BC5-43F7-9751-DB9857CE1C47}">
      <dgm:prSet/>
      <dgm:spPr/>
      <dgm:t>
        <a:bodyPr/>
        <a:lstStyle/>
        <a:p>
          <a:r>
            <a:rPr lang="en-US" b="0" i="0" dirty="0"/>
            <a:t>Establish a short and long term roadmap</a:t>
          </a:r>
          <a:endParaRPr lang="en-US" dirty="0"/>
        </a:p>
      </dgm:t>
    </dgm:pt>
    <dgm:pt modelId="{67C1BC2F-28C1-4890-9246-B0FD46D13C5B}" type="parTrans" cxnId="{FFA24A95-0623-401A-87FC-9B111C73CE9D}">
      <dgm:prSet/>
      <dgm:spPr/>
      <dgm:t>
        <a:bodyPr/>
        <a:lstStyle/>
        <a:p>
          <a:endParaRPr lang="en-US"/>
        </a:p>
      </dgm:t>
    </dgm:pt>
    <dgm:pt modelId="{DF61AAB9-DBA9-4C5A-8C91-71A152B936BF}" type="sibTrans" cxnId="{FFA24A95-0623-401A-87FC-9B111C73CE9D}">
      <dgm:prSet/>
      <dgm:spPr/>
      <dgm:t>
        <a:bodyPr/>
        <a:lstStyle/>
        <a:p>
          <a:endParaRPr lang="en-US"/>
        </a:p>
      </dgm:t>
    </dgm:pt>
    <dgm:pt modelId="{DB9BE7CC-AEA3-41C5-967B-2284FC41C6D6}">
      <dgm:prSet/>
      <dgm:spPr/>
      <dgm:t>
        <a:bodyPr/>
        <a:lstStyle/>
        <a:p>
          <a:endParaRPr lang="en-US"/>
        </a:p>
      </dgm:t>
    </dgm:pt>
    <dgm:pt modelId="{C01FDB4F-CC65-4556-B2AF-EEBB04C4D413}" type="parTrans" cxnId="{24DFF412-A886-46F7-9AE3-B06ED06A4A73}">
      <dgm:prSet/>
      <dgm:spPr/>
      <dgm:t>
        <a:bodyPr/>
        <a:lstStyle/>
        <a:p>
          <a:endParaRPr lang="en-US"/>
        </a:p>
      </dgm:t>
    </dgm:pt>
    <dgm:pt modelId="{587626E7-2003-4B76-AFF4-25AA2F913B62}" type="sibTrans" cxnId="{24DFF412-A886-46F7-9AE3-B06ED06A4A73}">
      <dgm:prSet/>
      <dgm:spPr/>
      <dgm:t>
        <a:bodyPr/>
        <a:lstStyle/>
        <a:p>
          <a:endParaRPr lang="en-US"/>
        </a:p>
      </dgm:t>
    </dgm:pt>
    <dgm:pt modelId="{64283DD4-EB3E-4936-96F0-2333771C2746}">
      <dgm:prSet/>
      <dgm:spPr/>
      <dgm:t>
        <a:bodyPr/>
        <a:lstStyle/>
        <a:p>
          <a:endParaRPr lang="en-US"/>
        </a:p>
      </dgm:t>
    </dgm:pt>
    <dgm:pt modelId="{BF9282E0-6F52-4C89-8BEF-9EDE926CFB68}" type="parTrans" cxnId="{69EAAD3E-8B15-4C4B-A196-F43AA565C39B}">
      <dgm:prSet/>
      <dgm:spPr/>
      <dgm:t>
        <a:bodyPr/>
        <a:lstStyle/>
        <a:p>
          <a:endParaRPr lang="en-US"/>
        </a:p>
      </dgm:t>
    </dgm:pt>
    <dgm:pt modelId="{B1DAB36F-BF85-4190-9E10-054008011066}" type="sibTrans" cxnId="{69EAAD3E-8B15-4C4B-A196-F43AA565C39B}">
      <dgm:prSet/>
      <dgm:spPr/>
      <dgm:t>
        <a:bodyPr/>
        <a:lstStyle/>
        <a:p>
          <a:endParaRPr lang="en-US"/>
        </a:p>
      </dgm:t>
    </dgm:pt>
    <dgm:pt modelId="{8F2AB73A-DD44-4C7A-AD53-A05C5BF24E62}" type="pres">
      <dgm:prSet presAssocID="{46D31671-FC1A-4364-953C-D6B69850C227}" presName="Name0" presStyleCnt="0">
        <dgm:presLayoutVars>
          <dgm:chMax val="7"/>
          <dgm:chPref val="7"/>
          <dgm:dir/>
        </dgm:presLayoutVars>
      </dgm:prSet>
      <dgm:spPr/>
    </dgm:pt>
    <dgm:pt modelId="{11E60679-4B77-42B9-9F71-51BACC9D53D8}" type="pres">
      <dgm:prSet presAssocID="{46D31671-FC1A-4364-953C-D6B69850C227}" presName="Name1" presStyleCnt="0"/>
      <dgm:spPr/>
    </dgm:pt>
    <dgm:pt modelId="{44CC823D-7859-4488-B5DA-A4BBE15A3925}" type="pres">
      <dgm:prSet presAssocID="{46D31671-FC1A-4364-953C-D6B69850C227}" presName="cycle" presStyleCnt="0"/>
      <dgm:spPr/>
    </dgm:pt>
    <dgm:pt modelId="{0AD0F0DA-B306-4BAE-B319-DD1F5F9F3DF2}" type="pres">
      <dgm:prSet presAssocID="{46D31671-FC1A-4364-953C-D6B69850C227}" presName="srcNode" presStyleLbl="node1" presStyleIdx="0" presStyleCnt="7"/>
      <dgm:spPr/>
    </dgm:pt>
    <dgm:pt modelId="{4F085451-19A4-4766-829A-E0B2DBBD78C9}" type="pres">
      <dgm:prSet presAssocID="{46D31671-FC1A-4364-953C-D6B69850C227}" presName="conn" presStyleLbl="parChTrans1D2" presStyleIdx="0" presStyleCnt="1"/>
      <dgm:spPr/>
    </dgm:pt>
    <dgm:pt modelId="{7688F40F-88B9-4CE5-825A-B41E65FC3D76}" type="pres">
      <dgm:prSet presAssocID="{46D31671-FC1A-4364-953C-D6B69850C227}" presName="extraNode" presStyleLbl="node1" presStyleIdx="0" presStyleCnt="7"/>
      <dgm:spPr/>
    </dgm:pt>
    <dgm:pt modelId="{AE4B3EBC-8B61-4878-9217-728116AC4847}" type="pres">
      <dgm:prSet presAssocID="{46D31671-FC1A-4364-953C-D6B69850C227}" presName="dstNode" presStyleLbl="node1" presStyleIdx="0" presStyleCnt="7"/>
      <dgm:spPr/>
    </dgm:pt>
    <dgm:pt modelId="{D1EDBBD9-96DF-4066-B258-7FD8171B37C3}" type="pres">
      <dgm:prSet presAssocID="{78CA2B32-DD13-4370-8DF8-067479B6DC4F}" presName="text_1" presStyleLbl="node1" presStyleIdx="0" presStyleCnt="7">
        <dgm:presLayoutVars>
          <dgm:bulletEnabled val="1"/>
        </dgm:presLayoutVars>
      </dgm:prSet>
      <dgm:spPr/>
    </dgm:pt>
    <dgm:pt modelId="{E7A100EF-DCCD-4E56-AD0F-8E0158F549D5}" type="pres">
      <dgm:prSet presAssocID="{78CA2B32-DD13-4370-8DF8-067479B6DC4F}" presName="accent_1" presStyleCnt="0"/>
      <dgm:spPr/>
    </dgm:pt>
    <dgm:pt modelId="{3F134922-4C55-4890-9698-06CC94DBE10D}" type="pres">
      <dgm:prSet presAssocID="{78CA2B32-DD13-4370-8DF8-067479B6DC4F}" presName="accentRepeatNode" presStyleLbl="solidFgAcc1" presStyleIdx="0" presStyleCnt="7"/>
      <dgm:spPr/>
    </dgm:pt>
    <dgm:pt modelId="{283D9AA2-038F-4411-9D25-82CFF9C2A5E6}" type="pres">
      <dgm:prSet presAssocID="{8220A10D-9A07-41F3-B460-C655DAF6093E}" presName="text_2" presStyleLbl="node1" presStyleIdx="1" presStyleCnt="7">
        <dgm:presLayoutVars>
          <dgm:bulletEnabled val="1"/>
        </dgm:presLayoutVars>
      </dgm:prSet>
      <dgm:spPr/>
    </dgm:pt>
    <dgm:pt modelId="{BBEFB602-9826-4B05-9C5B-0FB44F6F2F1A}" type="pres">
      <dgm:prSet presAssocID="{8220A10D-9A07-41F3-B460-C655DAF6093E}" presName="accent_2" presStyleCnt="0"/>
      <dgm:spPr/>
    </dgm:pt>
    <dgm:pt modelId="{80001A5D-0634-4C44-AE4C-896CBDF66014}" type="pres">
      <dgm:prSet presAssocID="{8220A10D-9A07-41F3-B460-C655DAF6093E}" presName="accentRepeatNode" presStyleLbl="solidFgAcc1" presStyleIdx="1" presStyleCnt="7"/>
      <dgm:spPr/>
    </dgm:pt>
    <dgm:pt modelId="{9C0098BC-4CFF-4DA2-B7DA-6ED4192962E8}" type="pres">
      <dgm:prSet presAssocID="{DE572A5D-C231-4F22-9E39-9A6D03CABF7F}" presName="text_3" presStyleLbl="node1" presStyleIdx="2" presStyleCnt="7">
        <dgm:presLayoutVars>
          <dgm:bulletEnabled val="1"/>
        </dgm:presLayoutVars>
      </dgm:prSet>
      <dgm:spPr/>
    </dgm:pt>
    <dgm:pt modelId="{711C3506-B0D0-4C2A-A753-B4AEF2ACA46B}" type="pres">
      <dgm:prSet presAssocID="{DE572A5D-C231-4F22-9E39-9A6D03CABF7F}" presName="accent_3" presStyleCnt="0"/>
      <dgm:spPr/>
    </dgm:pt>
    <dgm:pt modelId="{0F8BED8A-3811-4971-9491-9C5A419E2DA6}" type="pres">
      <dgm:prSet presAssocID="{DE572A5D-C231-4F22-9E39-9A6D03CABF7F}" presName="accentRepeatNode" presStyleLbl="solidFgAcc1" presStyleIdx="2" presStyleCnt="7"/>
      <dgm:spPr/>
    </dgm:pt>
    <dgm:pt modelId="{AAA86ADC-C444-4F8A-A0C5-C0F366FC01C7}" type="pres">
      <dgm:prSet presAssocID="{C5CAB289-B2BD-4818-B70D-7A912D834599}" presName="text_4" presStyleLbl="node1" presStyleIdx="3" presStyleCnt="7">
        <dgm:presLayoutVars>
          <dgm:bulletEnabled val="1"/>
        </dgm:presLayoutVars>
      </dgm:prSet>
      <dgm:spPr/>
    </dgm:pt>
    <dgm:pt modelId="{824E5416-21FD-46DE-917B-37E728EC1C1B}" type="pres">
      <dgm:prSet presAssocID="{C5CAB289-B2BD-4818-B70D-7A912D834599}" presName="accent_4" presStyleCnt="0"/>
      <dgm:spPr/>
    </dgm:pt>
    <dgm:pt modelId="{50984A25-6B9E-4A22-9DD7-F38D0DC92BA1}" type="pres">
      <dgm:prSet presAssocID="{C5CAB289-B2BD-4818-B70D-7A912D834599}" presName="accentRepeatNode" presStyleLbl="solidFgAcc1" presStyleIdx="3" presStyleCnt="7"/>
      <dgm:spPr/>
    </dgm:pt>
    <dgm:pt modelId="{F35025BF-8394-4191-B896-7CA02C26CD4D}" type="pres">
      <dgm:prSet presAssocID="{D0672606-B1B0-44AA-B959-947C95340F24}" presName="text_5" presStyleLbl="node1" presStyleIdx="4" presStyleCnt="7">
        <dgm:presLayoutVars>
          <dgm:bulletEnabled val="1"/>
        </dgm:presLayoutVars>
      </dgm:prSet>
      <dgm:spPr/>
    </dgm:pt>
    <dgm:pt modelId="{B179562F-2E5D-40F6-BA2A-0416E2004359}" type="pres">
      <dgm:prSet presAssocID="{D0672606-B1B0-44AA-B959-947C95340F24}" presName="accent_5" presStyleCnt="0"/>
      <dgm:spPr/>
    </dgm:pt>
    <dgm:pt modelId="{2C4041FD-9C50-4B54-9E84-B2573BDF20B4}" type="pres">
      <dgm:prSet presAssocID="{D0672606-B1B0-44AA-B959-947C95340F24}" presName="accentRepeatNode" presStyleLbl="solidFgAcc1" presStyleIdx="4" presStyleCnt="7"/>
      <dgm:spPr/>
    </dgm:pt>
    <dgm:pt modelId="{FA16A84A-9CCC-4AF7-933F-025582338866}" type="pres">
      <dgm:prSet presAssocID="{54441919-468D-4F30-9494-63FD8354E6EC}" presName="text_6" presStyleLbl="node1" presStyleIdx="5" presStyleCnt="7">
        <dgm:presLayoutVars>
          <dgm:bulletEnabled val="1"/>
        </dgm:presLayoutVars>
      </dgm:prSet>
      <dgm:spPr/>
    </dgm:pt>
    <dgm:pt modelId="{42F77922-6F40-4DA7-A6A6-2CE4A3A7AB47}" type="pres">
      <dgm:prSet presAssocID="{54441919-468D-4F30-9494-63FD8354E6EC}" presName="accent_6" presStyleCnt="0"/>
      <dgm:spPr/>
    </dgm:pt>
    <dgm:pt modelId="{04066336-8D24-4664-87E9-8E7D288FD8C3}" type="pres">
      <dgm:prSet presAssocID="{54441919-468D-4F30-9494-63FD8354E6EC}" presName="accentRepeatNode" presStyleLbl="solidFgAcc1" presStyleIdx="5" presStyleCnt="7"/>
      <dgm:spPr/>
    </dgm:pt>
    <dgm:pt modelId="{C3FBA5C1-3B55-4449-ACD1-2B41F0B07B9C}" type="pres">
      <dgm:prSet presAssocID="{2A863496-2BC5-43F7-9751-DB9857CE1C47}" presName="text_7" presStyleLbl="node1" presStyleIdx="6" presStyleCnt="7">
        <dgm:presLayoutVars>
          <dgm:bulletEnabled val="1"/>
        </dgm:presLayoutVars>
      </dgm:prSet>
      <dgm:spPr/>
    </dgm:pt>
    <dgm:pt modelId="{545860A7-120D-4CAF-9BC4-D90949C67287}" type="pres">
      <dgm:prSet presAssocID="{2A863496-2BC5-43F7-9751-DB9857CE1C47}" presName="accent_7" presStyleCnt="0"/>
      <dgm:spPr/>
    </dgm:pt>
    <dgm:pt modelId="{AA7304D4-63BA-43C0-81DB-4BC39B2BD474}" type="pres">
      <dgm:prSet presAssocID="{2A863496-2BC5-43F7-9751-DB9857CE1C47}" presName="accentRepeatNode" presStyleLbl="solidFgAcc1" presStyleIdx="6" presStyleCnt="7"/>
      <dgm:spPr/>
    </dgm:pt>
  </dgm:ptLst>
  <dgm:cxnLst>
    <dgm:cxn modelId="{A1B44602-ADA1-4D42-A85A-14213600AFF3}" srcId="{46D31671-FC1A-4364-953C-D6B69850C227}" destId="{DE572A5D-C231-4F22-9E39-9A6D03CABF7F}" srcOrd="2" destOrd="0" parTransId="{84DBE4F6-CCDF-475A-9E34-2CA90C9896A1}" sibTransId="{B351B2C4-7883-40FE-93CD-5733DA57B530}"/>
    <dgm:cxn modelId="{24DFF412-A886-46F7-9AE3-B06ED06A4A73}" srcId="{46D31671-FC1A-4364-953C-D6B69850C227}" destId="{DB9BE7CC-AEA3-41C5-967B-2284FC41C6D6}" srcOrd="7" destOrd="0" parTransId="{C01FDB4F-CC65-4556-B2AF-EEBB04C4D413}" sibTransId="{587626E7-2003-4B76-AFF4-25AA2F913B62}"/>
    <dgm:cxn modelId="{64549025-ABA8-4286-B839-65EC5EC9F5FD}" type="presOf" srcId="{DE572A5D-C231-4F22-9E39-9A6D03CABF7F}" destId="{9C0098BC-4CFF-4DA2-B7DA-6ED4192962E8}" srcOrd="0" destOrd="0" presId="urn:microsoft.com/office/officeart/2008/layout/VerticalCurvedList"/>
    <dgm:cxn modelId="{5737D82F-793D-4549-B53B-4B2149B512FE}" srcId="{46D31671-FC1A-4364-953C-D6B69850C227}" destId="{8220A10D-9A07-41F3-B460-C655DAF6093E}" srcOrd="1" destOrd="0" parTransId="{5081CA98-3958-47A4-9874-AE0222D71755}" sibTransId="{CFDF3E9F-1146-48F7-9830-E66872B77047}"/>
    <dgm:cxn modelId="{2DC5F934-641A-4205-ACDD-4A4487376EDB}" srcId="{46D31671-FC1A-4364-953C-D6B69850C227}" destId="{D0672606-B1B0-44AA-B959-947C95340F24}" srcOrd="4" destOrd="0" parTransId="{A50E7289-24A9-408A-A590-ADB0337F1729}" sibTransId="{BA533E7A-F2CF-4623-9508-DEF1FEF2BD01}"/>
    <dgm:cxn modelId="{69EAAD3E-8B15-4C4B-A196-F43AA565C39B}" srcId="{46D31671-FC1A-4364-953C-D6B69850C227}" destId="{64283DD4-EB3E-4936-96F0-2333771C2746}" srcOrd="8" destOrd="0" parTransId="{BF9282E0-6F52-4C89-8BEF-9EDE926CFB68}" sibTransId="{B1DAB36F-BF85-4190-9E10-054008011066}"/>
    <dgm:cxn modelId="{4B66265B-A8AD-4D6D-AFC7-DCEB7C8C7C77}" type="presOf" srcId="{78CA2B32-DD13-4370-8DF8-067479B6DC4F}" destId="{D1EDBBD9-96DF-4066-B258-7FD8171B37C3}" srcOrd="0" destOrd="0" presId="urn:microsoft.com/office/officeart/2008/layout/VerticalCurvedList"/>
    <dgm:cxn modelId="{37D97354-5696-4476-8C49-642A5984886C}" srcId="{46D31671-FC1A-4364-953C-D6B69850C227}" destId="{78CA2B32-DD13-4370-8DF8-067479B6DC4F}" srcOrd="0" destOrd="0" parTransId="{DF8F36D4-D5ED-4E28-B822-8E9A2A6DCD96}" sibTransId="{71F33D4B-7F8C-431E-900F-8858333198CB}"/>
    <dgm:cxn modelId="{F8F1EF87-E10D-4A2D-AA34-D72D34A7505C}" type="presOf" srcId="{54441919-468D-4F30-9494-63FD8354E6EC}" destId="{FA16A84A-9CCC-4AF7-933F-025582338866}" srcOrd="0" destOrd="0" presId="urn:microsoft.com/office/officeart/2008/layout/VerticalCurvedList"/>
    <dgm:cxn modelId="{042C8490-E256-4F5A-A074-D06279F809A1}" type="presOf" srcId="{C5CAB289-B2BD-4818-B70D-7A912D834599}" destId="{AAA86ADC-C444-4F8A-A0C5-C0F366FC01C7}" srcOrd="0" destOrd="0" presId="urn:microsoft.com/office/officeart/2008/layout/VerticalCurvedList"/>
    <dgm:cxn modelId="{FFA24A95-0623-401A-87FC-9B111C73CE9D}" srcId="{46D31671-FC1A-4364-953C-D6B69850C227}" destId="{2A863496-2BC5-43F7-9751-DB9857CE1C47}" srcOrd="6" destOrd="0" parTransId="{67C1BC2F-28C1-4890-9246-B0FD46D13C5B}" sibTransId="{DF61AAB9-DBA9-4C5A-8C91-71A152B936BF}"/>
    <dgm:cxn modelId="{2E0C739B-704B-47BD-91A8-1B904C81C99C}" type="presOf" srcId="{8220A10D-9A07-41F3-B460-C655DAF6093E}" destId="{283D9AA2-038F-4411-9D25-82CFF9C2A5E6}" srcOrd="0" destOrd="0" presId="urn:microsoft.com/office/officeart/2008/layout/VerticalCurvedList"/>
    <dgm:cxn modelId="{C8FFFEB2-0277-4993-802E-EA8F39184672}" type="presOf" srcId="{46D31671-FC1A-4364-953C-D6B69850C227}" destId="{8F2AB73A-DD44-4C7A-AD53-A05C5BF24E62}" srcOrd="0" destOrd="0" presId="urn:microsoft.com/office/officeart/2008/layout/VerticalCurvedList"/>
    <dgm:cxn modelId="{B6B071BC-C2D7-4E59-B8A6-624DC68A9110}" type="presOf" srcId="{2A863496-2BC5-43F7-9751-DB9857CE1C47}" destId="{C3FBA5C1-3B55-4449-ACD1-2B41F0B07B9C}" srcOrd="0" destOrd="0" presId="urn:microsoft.com/office/officeart/2008/layout/VerticalCurvedList"/>
    <dgm:cxn modelId="{1544D1E1-BD20-45A4-8063-EAD9F81AB6B2}" type="presOf" srcId="{D0672606-B1B0-44AA-B959-947C95340F24}" destId="{F35025BF-8394-4191-B896-7CA02C26CD4D}" srcOrd="0" destOrd="0" presId="urn:microsoft.com/office/officeart/2008/layout/VerticalCurvedList"/>
    <dgm:cxn modelId="{8D4407EC-99EE-4C5C-BE27-79AA64696617}" srcId="{46D31671-FC1A-4364-953C-D6B69850C227}" destId="{54441919-468D-4F30-9494-63FD8354E6EC}" srcOrd="5" destOrd="0" parTransId="{DD905E95-2B28-4D1A-8BD2-73F0E326BCF6}" sibTransId="{D356585B-D3F5-4858-AF1A-CB0F87C15AB6}"/>
    <dgm:cxn modelId="{08A01FED-684D-498B-9D7B-298A9FE9CBBF}" type="presOf" srcId="{71F33D4B-7F8C-431E-900F-8858333198CB}" destId="{4F085451-19A4-4766-829A-E0B2DBBD78C9}" srcOrd="0" destOrd="0" presId="urn:microsoft.com/office/officeart/2008/layout/VerticalCurvedList"/>
    <dgm:cxn modelId="{8711A7F1-CD99-49A2-86C4-89F6234D9260}" srcId="{46D31671-FC1A-4364-953C-D6B69850C227}" destId="{C5CAB289-B2BD-4818-B70D-7A912D834599}" srcOrd="3" destOrd="0" parTransId="{5A4F11A0-0EFA-4A78-ADBA-1B5304581DF0}" sibTransId="{6A749D1E-C12C-4DF7-B884-6D7FEE7CC74A}"/>
    <dgm:cxn modelId="{41DE41BF-02BB-4284-96BE-E63DA59DB940}" type="presParOf" srcId="{8F2AB73A-DD44-4C7A-AD53-A05C5BF24E62}" destId="{11E60679-4B77-42B9-9F71-51BACC9D53D8}" srcOrd="0" destOrd="0" presId="urn:microsoft.com/office/officeart/2008/layout/VerticalCurvedList"/>
    <dgm:cxn modelId="{486B72A0-8B2E-4975-A02C-2121C3A54B0E}" type="presParOf" srcId="{11E60679-4B77-42B9-9F71-51BACC9D53D8}" destId="{44CC823D-7859-4488-B5DA-A4BBE15A3925}" srcOrd="0" destOrd="0" presId="urn:microsoft.com/office/officeart/2008/layout/VerticalCurvedList"/>
    <dgm:cxn modelId="{DAC72B18-BC83-4A02-896B-420920332321}" type="presParOf" srcId="{44CC823D-7859-4488-B5DA-A4BBE15A3925}" destId="{0AD0F0DA-B306-4BAE-B319-DD1F5F9F3DF2}" srcOrd="0" destOrd="0" presId="urn:microsoft.com/office/officeart/2008/layout/VerticalCurvedList"/>
    <dgm:cxn modelId="{ECB126D3-9820-4286-8FC5-5E5EA7924C2B}" type="presParOf" srcId="{44CC823D-7859-4488-B5DA-A4BBE15A3925}" destId="{4F085451-19A4-4766-829A-E0B2DBBD78C9}" srcOrd="1" destOrd="0" presId="urn:microsoft.com/office/officeart/2008/layout/VerticalCurvedList"/>
    <dgm:cxn modelId="{46BCAD45-33D5-4617-B32F-CD8F1CEF2AE4}" type="presParOf" srcId="{44CC823D-7859-4488-B5DA-A4BBE15A3925}" destId="{7688F40F-88B9-4CE5-825A-B41E65FC3D76}" srcOrd="2" destOrd="0" presId="urn:microsoft.com/office/officeart/2008/layout/VerticalCurvedList"/>
    <dgm:cxn modelId="{696573C7-E2A3-4141-A306-7BA942DAB97B}" type="presParOf" srcId="{44CC823D-7859-4488-B5DA-A4BBE15A3925}" destId="{AE4B3EBC-8B61-4878-9217-728116AC4847}" srcOrd="3" destOrd="0" presId="urn:microsoft.com/office/officeart/2008/layout/VerticalCurvedList"/>
    <dgm:cxn modelId="{C4FE9625-6CF4-4021-B713-9B4A6EBC4C07}" type="presParOf" srcId="{11E60679-4B77-42B9-9F71-51BACC9D53D8}" destId="{D1EDBBD9-96DF-4066-B258-7FD8171B37C3}" srcOrd="1" destOrd="0" presId="urn:microsoft.com/office/officeart/2008/layout/VerticalCurvedList"/>
    <dgm:cxn modelId="{E1940A18-E851-4592-87A1-D89ED6FC6014}" type="presParOf" srcId="{11E60679-4B77-42B9-9F71-51BACC9D53D8}" destId="{E7A100EF-DCCD-4E56-AD0F-8E0158F549D5}" srcOrd="2" destOrd="0" presId="urn:microsoft.com/office/officeart/2008/layout/VerticalCurvedList"/>
    <dgm:cxn modelId="{3C7DE86A-BBC4-4F98-8D07-68C77607D984}" type="presParOf" srcId="{E7A100EF-DCCD-4E56-AD0F-8E0158F549D5}" destId="{3F134922-4C55-4890-9698-06CC94DBE10D}" srcOrd="0" destOrd="0" presId="urn:microsoft.com/office/officeart/2008/layout/VerticalCurvedList"/>
    <dgm:cxn modelId="{56F9B325-8716-4868-8FC9-0900F3477520}" type="presParOf" srcId="{11E60679-4B77-42B9-9F71-51BACC9D53D8}" destId="{283D9AA2-038F-4411-9D25-82CFF9C2A5E6}" srcOrd="3" destOrd="0" presId="urn:microsoft.com/office/officeart/2008/layout/VerticalCurvedList"/>
    <dgm:cxn modelId="{B244A36A-72E1-45D7-BFA3-D2F37C0AE9A3}" type="presParOf" srcId="{11E60679-4B77-42B9-9F71-51BACC9D53D8}" destId="{BBEFB602-9826-4B05-9C5B-0FB44F6F2F1A}" srcOrd="4" destOrd="0" presId="urn:microsoft.com/office/officeart/2008/layout/VerticalCurvedList"/>
    <dgm:cxn modelId="{F27A5179-37EB-4A14-841A-AE09425FF6D0}" type="presParOf" srcId="{BBEFB602-9826-4B05-9C5B-0FB44F6F2F1A}" destId="{80001A5D-0634-4C44-AE4C-896CBDF66014}" srcOrd="0" destOrd="0" presId="urn:microsoft.com/office/officeart/2008/layout/VerticalCurvedList"/>
    <dgm:cxn modelId="{A3757D3E-7522-441E-A22D-5F70F56DE7CF}" type="presParOf" srcId="{11E60679-4B77-42B9-9F71-51BACC9D53D8}" destId="{9C0098BC-4CFF-4DA2-B7DA-6ED4192962E8}" srcOrd="5" destOrd="0" presId="urn:microsoft.com/office/officeart/2008/layout/VerticalCurvedList"/>
    <dgm:cxn modelId="{06A39F84-AB4C-4BE3-A62D-42919AFDA4C6}" type="presParOf" srcId="{11E60679-4B77-42B9-9F71-51BACC9D53D8}" destId="{711C3506-B0D0-4C2A-A753-B4AEF2ACA46B}" srcOrd="6" destOrd="0" presId="urn:microsoft.com/office/officeart/2008/layout/VerticalCurvedList"/>
    <dgm:cxn modelId="{796E03B7-60D2-47C0-B5A9-9CC5D20910F8}" type="presParOf" srcId="{711C3506-B0D0-4C2A-A753-B4AEF2ACA46B}" destId="{0F8BED8A-3811-4971-9491-9C5A419E2DA6}" srcOrd="0" destOrd="0" presId="urn:microsoft.com/office/officeart/2008/layout/VerticalCurvedList"/>
    <dgm:cxn modelId="{829CC94B-6C7E-45BE-828F-0F52BBA71C3C}" type="presParOf" srcId="{11E60679-4B77-42B9-9F71-51BACC9D53D8}" destId="{AAA86ADC-C444-4F8A-A0C5-C0F366FC01C7}" srcOrd="7" destOrd="0" presId="urn:microsoft.com/office/officeart/2008/layout/VerticalCurvedList"/>
    <dgm:cxn modelId="{9508A4C0-0BD3-450E-BB06-A3B3142CDEF1}" type="presParOf" srcId="{11E60679-4B77-42B9-9F71-51BACC9D53D8}" destId="{824E5416-21FD-46DE-917B-37E728EC1C1B}" srcOrd="8" destOrd="0" presId="urn:microsoft.com/office/officeart/2008/layout/VerticalCurvedList"/>
    <dgm:cxn modelId="{1919E04E-5A3B-4405-8308-781FCDD3D74E}" type="presParOf" srcId="{824E5416-21FD-46DE-917B-37E728EC1C1B}" destId="{50984A25-6B9E-4A22-9DD7-F38D0DC92BA1}" srcOrd="0" destOrd="0" presId="urn:microsoft.com/office/officeart/2008/layout/VerticalCurvedList"/>
    <dgm:cxn modelId="{2A6F5C65-98CD-403E-8D3F-86409F727859}" type="presParOf" srcId="{11E60679-4B77-42B9-9F71-51BACC9D53D8}" destId="{F35025BF-8394-4191-B896-7CA02C26CD4D}" srcOrd="9" destOrd="0" presId="urn:microsoft.com/office/officeart/2008/layout/VerticalCurvedList"/>
    <dgm:cxn modelId="{FA5AF8DE-C20E-48EC-A070-C5227A32D55E}" type="presParOf" srcId="{11E60679-4B77-42B9-9F71-51BACC9D53D8}" destId="{B179562F-2E5D-40F6-BA2A-0416E2004359}" srcOrd="10" destOrd="0" presId="urn:microsoft.com/office/officeart/2008/layout/VerticalCurvedList"/>
    <dgm:cxn modelId="{7C701044-D2F0-4042-A395-B1FB88F582A8}" type="presParOf" srcId="{B179562F-2E5D-40F6-BA2A-0416E2004359}" destId="{2C4041FD-9C50-4B54-9E84-B2573BDF20B4}" srcOrd="0" destOrd="0" presId="urn:microsoft.com/office/officeart/2008/layout/VerticalCurvedList"/>
    <dgm:cxn modelId="{0631BD7B-F26C-42C5-90F5-9E6F3ED3D021}" type="presParOf" srcId="{11E60679-4B77-42B9-9F71-51BACC9D53D8}" destId="{FA16A84A-9CCC-4AF7-933F-025582338866}" srcOrd="11" destOrd="0" presId="urn:microsoft.com/office/officeart/2008/layout/VerticalCurvedList"/>
    <dgm:cxn modelId="{BAF33D25-4143-4920-AB94-F32EC22E5A77}" type="presParOf" srcId="{11E60679-4B77-42B9-9F71-51BACC9D53D8}" destId="{42F77922-6F40-4DA7-A6A6-2CE4A3A7AB47}" srcOrd="12" destOrd="0" presId="urn:microsoft.com/office/officeart/2008/layout/VerticalCurvedList"/>
    <dgm:cxn modelId="{65905A8F-D638-4891-ABDA-53F5478CC967}" type="presParOf" srcId="{42F77922-6F40-4DA7-A6A6-2CE4A3A7AB47}" destId="{04066336-8D24-4664-87E9-8E7D288FD8C3}" srcOrd="0" destOrd="0" presId="urn:microsoft.com/office/officeart/2008/layout/VerticalCurvedList"/>
    <dgm:cxn modelId="{7E2AE197-A2F8-450A-BFD4-D397A91EB3FF}" type="presParOf" srcId="{11E60679-4B77-42B9-9F71-51BACC9D53D8}" destId="{C3FBA5C1-3B55-4449-ACD1-2B41F0B07B9C}" srcOrd="13" destOrd="0" presId="urn:microsoft.com/office/officeart/2008/layout/VerticalCurvedList"/>
    <dgm:cxn modelId="{6F637E10-F191-4F90-A316-F28E6D1E9228}" type="presParOf" srcId="{11E60679-4B77-42B9-9F71-51BACC9D53D8}" destId="{545860A7-120D-4CAF-9BC4-D90949C67287}" srcOrd="14" destOrd="0" presId="urn:microsoft.com/office/officeart/2008/layout/VerticalCurvedList"/>
    <dgm:cxn modelId="{2F46E502-7088-490E-BEC7-09208C81F635}" type="presParOf" srcId="{545860A7-120D-4CAF-9BC4-D90949C67287}" destId="{AA7304D4-63BA-43C0-81DB-4BC39B2BD4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06302-98B0-41F9-8071-D10F26DC355E}">
      <dsp:nvSpPr>
        <dsp:cNvPr id="0" name=""/>
        <dsp:cNvSpPr/>
      </dsp:nvSpPr>
      <dsp:spPr>
        <a:xfrm>
          <a:off x="1976903" y="-74531"/>
          <a:ext cx="3361393" cy="3361393"/>
        </a:xfrm>
        <a:prstGeom prst="circularArrow">
          <a:avLst>
            <a:gd name="adj1" fmla="val 4668"/>
            <a:gd name="adj2" fmla="val 272909"/>
            <a:gd name="adj3" fmla="val 12929344"/>
            <a:gd name="adj4" fmla="val 17964397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35BAEE-9D89-4971-8DBE-A5C7A32B3599}">
      <dsp:nvSpPr>
        <dsp:cNvPr id="0" name=""/>
        <dsp:cNvSpPr/>
      </dsp:nvSpPr>
      <dsp:spPr>
        <a:xfrm>
          <a:off x="2566392" y="1307"/>
          <a:ext cx="2182415" cy="10912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Aligned</a:t>
          </a:r>
          <a:endParaRPr lang="en-US" sz="13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/>
            <a:t>Synergy with business goals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/>
            <a:t>Future state centric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/>
            <a:t>Integrated with workspace</a:t>
          </a:r>
          <a:endParaRPr lang="en-US" sz="1000" kern="1200" dirty="0"/>
        </a:p>
      </dsp:txBody>
      <dsp:txXfrm>
        <a:off x="2619660" y="54575"/>
        <a:ext cx="2075879" cy="984671"/>
      </dsp:txXfrm>
    </dsp:sp>
    <dsp:sp modelId="{90961FD8-03A9-4046-9E7F-E43CFA3011E8}">
      <dsp:nvSpPr>
        <dsp:cNvPr id="0" name=""/>
        <dsp:cNvSpPr/>
      </dsp:nvSpPr>
      <dsp:spPr>
        <a:xfrm>
          <a:off x="3773355" y="1208271"/>
          <a:ext cx="2182415" cy="10912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Proactive</a:t>
          </a:r>
          <a:endParaRPr lang="en-US" sz="13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/>
            <a:t>Risk focused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/>
            <a:t>Pre-emptive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Sponsored</a:t>
          </a:r>
        </a:p>
      </dsp:txBody>
      <dsp:txXfrm>
        <a:off x="3826623" y="1261539"/>
        <a:ext cx="2075879" cy="984671"/>
      </dsp:txXfrm>
    </dsp:sp>
    <dsp:sp modelId="{188E1826-0E2C-4BF6-8D6A-81F610657985}">
      <dsp:nvSpPr>
        <dsp:cNvPr id="0" name=""/>
        <dsp:cNvSpPr/>
      </dsp:nvSpPr>
      <dsp:spPr>
        <a:xfrm>
          <a:off x="2566392" y="2415234"/>
          <a:ext cx="2182415" cy="10912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Intelligent</a:t>
          </a:r>
          <a:endParaRPr lang="en-US" sz="13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/>
            <a:t>Integrated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/>
            <a:t>Efficient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/>
            <a:t>Modern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Data and measurement driven</a:t>
          </a:r>
        </a:p>
      </dsp:txBody>
      <dsp:txXfrm>
        <a:off x="2619660" y="2468502"/>
        <a:ext cx="2075879" cy="984671"/>
      </dsp:txXfrm>
    </dsp:sp>
    <dsp:sp modelId="{5D8438F9-82B6-4FBC-BBB4-A018975EBA00}">
      <dsp:nvSpPr>
        <dsp:cNvPr id="0" name=""/>
        <dsp:cNvSpPr/>
      </dsp:nvSpPr>
      <dsp:spPr>
        <a:xfrm>
          <a:off x="1359428" y="1208271"/>
          <a:ext cx="2182415" cy="10912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Adaptable</a:t>
          </a:r>
          <a:endParaRPr lang="en-US" sz="13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/>
            <a:t>User experience focused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/>
            <a:t>Modular and flexible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dirty="0"/>
            <a:t>Scalable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Receptive</a:t>
          </a:r>
        </a:p>
      </dsp:txBody>
      <dsp:txXfrm>
        <a:off x="1412696" y="1261539"/>
        <a:ext cx="2075879" cy="9846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E2803-2521-4DEF-BE5D-E5AA7FF883A0}">
      <dsp:nvSpPr>
        <dsp:cNvPr id="0" name=""/>
        <dsp:cNvSpPr/>
      </dsp:nvSpPr>
      <dsp:spPr>
        <a:xfrm>
          <a:off x="-3061972" y="-471448"/>
          <a:ext cx="3652479" cy="3652479"/>
        </a:xfrm>
        <a:prstGeom prst="blockArc">
          <a:avLst>
            <a:gd name="adj1" fmla="val 18900000"/>
            <a:gd name="adj2" fmla="val 2700000"/>
            <a:gd name="adj3" fmla="val 59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6F87B-F938-4B19-A7A3-72FD21214BE8}">
      <dsp:nvSpPr>
        <dsp:cNvPr id="0" name=""/>
        <dsp:cNvSpPr/>
      </dsp:nvSpPr>
      <dsp:spPr>
        <a:xfrm>
          <a:off x="221718" y="142686"/>
          <a:ext cx="3059187" cy="2852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429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are my risks?</a:t>
          </a:r>
        </a:p>
      </dsp:txBody>
      <dsp:txXfrm>
        <a:off x="221718" y="142686"/>
        <a:ext cx="3059187" cy="285264"/>
      </dsp:txXfrm>
    </dsp:sp>
    <dsp:sp modelId="{FDA391BA-912B-4CD7-B317-3303831858A4}">
      <dsp:nvSpPr>
        <dsp:cNvPr id="0" name=""/>
        <dsp:cNvSpPr/>
      </dsp:nvSpPr>
      <dsp:spPr>
        <a:xfrm>
          <a:off x="43428" y="107028"/>
          <a:ext cx="356581" cy="356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FF893B3-22A6-434E-B7F2-6AD6F10F9B16}">
      <dsp:nvSpPr>
        <dsp:cNvPr id="0" name=""/>
        <dsp:cNvSpPr/>
      </dsp:nvSpPr>
      <dsp:spPr>
        <a:xfrm>
          <a:off x="456368" y="570529"/>
          <a:ext cx="2824537" cy="2852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429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Can my existing portfolio mitigate those risks?</a:t>
          </a:r>
        </a:p>
      </dsp:txBody>
      <dsp:txXfrm>
        <a:off x="456368" y="570529"/>
        <a:ext cx="2824537" cy="285264"/>
      </dsp:txXfrm>
    </dsp:sp>
    <dsp:sp modelId="{50F5C1B4-6612-4EC4-B654-2CE2C53AF66F}">
      <dsp:nvSpPr>
        <dsp:cNvPr id="0" name=""/>
        <dsp:cNvSpPr/>
      </dsp:nvSpPr>
      <dsp:spPr>
        <a:xfrm>
          <a:off x="278078" y="534871"/>
          <a:ext cx="356581" cy="356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0E4E30C-8590-494D-88C5-8884A9C1F42F}">
      <dsp:nvSpPr>
        <dsp:cNvPr id="0" name=""/>
        <dsp:cNvSpPr/>
      </dsp:nvSpPr>
      <dsp:spPr>
        <a:xfrm>
          <a:off x="563668" y="998372"/>
          <a:ext cx="2717237" cy="2852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429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is my risk tolerance?</a:t>
          </a:r>
        </a:p>
      </dsp:txBody>
      <dsp:txXfrm>
        <a:off x="563668" y="998372"/>
        <a:ext cx="2717237" cy="285264"/>
      </dsp:txXfrm>
    </dsp:sp>
    <dsp:sp modelId="{759AFEE2-F4A7-492D-A362-EE98EE5CBDF0}">
      <dsp:nvSpPr>
        <dsp:cNvPr id="0" name=""/>
        <dsp:cNvSpPr/>
      </dsp:nvSpPr>
      <dsp:spPr>
        <a:xfrm>
          <a:off x="385377" y="962714"/>
          <a:ext cx="356581" cy="356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FF1601B-E2CD-47E0-A837-18B912EB8646}">
      <dsp:nvSpPr>
        <dsp:cNvPr id="0" name=""/>
        <dsp:cNvSpPr/>
      </dsp:nvSpPr>
      <dsp:spPr>
        <a:xfrm>
          <a:off x="563668" y="1425945"/>
          <a:ext cx="2717237" cy="2852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429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are my peers doing?</a:t>
          </a:r>
        </a:p>
      </dsp:txBody>
      <dsp:txXfrm>
        <a:off x="563668" y="1425945"/>
        <a:ext cx="2717237" cy="285264"/>
      </dsp:txXfrm>
    </dsp:sp>
    <dsp:sp modelId="{2F1DFD33-3E5D-4463-892B-18B875406CE9}">
      <dsp:nvSpPr>
        <dsp:cNvPr id="0" name=""/>
        <dsp:cNvSpPr/>
      </dsp:nvSpPr>
      <dsp:spPr>
        <a:xfrm>
          <a:off x="385377" y="1390287"/>
          <a:ext cx="356581" cy="356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6C03A57-57E1-4B1A-A8F5-43CF2980339F}">
      <dsp:nvSpPr>
        <dsp:cNvPr id="0" name=""/>
        <dsp:cNvSpPr/>
      </dsp:nvSpPr>
      <dsp:spPr>
        <a:xfrm>
          <a:off x="456368" y="1853788"/>
          <a:ext cx="2824537" cy="2852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429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Will it work in my environment?</a:t>
          </a:r>
        </a:p>
      </dsp:txBody>
      <dsp:txXfrm>
        <a:off x="456368" y="1853788"/>
        <a:ext cx="2824537" cy="285264"/>
      </dsp:txXfrm>
    </dsp:sp>
    <dsp:sp modelId="{FE638B76-DF5D-41ED-89EA-34DBAEB40D79}">
      <dsp:nvSpPr>
        <dsp:cNvPr id="0" name=""/>
        <dsp:cNvSpPr/>
      </dsp:nvSpPr>
      <dsp:spPr>
        <a:xfrm>
          <a:off x="278078" y="1818130"/>
          <a:ext cx="356581" cy="356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99C303E-8D4E-4607-B6A8-CDC0475B18A0}">
      <dsp:nvSpPr>
        <dsp:cNvPr id="0" name=""/>
        <dsp:cNvSpPr/>
      </dsp:nvSpPr>
      <dsp:spPr>
        <a:xfrm>
          <a:off x="221718" y="2281631"/>
          <a:ext cx="3059187" cy="2852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429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do I responsibly deploy it?</a:t>
          </a:r>
        </a:p>
      </dsp:txBody>
      <dsp:txXfrm>
        <a:off x="221718" y="2281631"/>
        <a:ext cx="3059187" cy="285264"/>
      </dsp:txXfrm>
    </dsp:sp>
    <dsp:sp modelId="{79ED256C-EE1F-4CCB-B569-5B11490BAEE2}">
      <dsp:nvSpPr>
        <dsp:cNvPr id="0" name=""/>
        <dsp:cNvSpPr/>
      </dsp:nvSpPr>
      <dsp:spPr>
        <a:xfrm>
          <a:off x="43428" y="2245973"/>
          <a:ext cx="356581" cy="3565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55976-478B-4ACF-8B80-04804FC56E2A}">
      <dsp:nvSpPr>
        <dsp:cNvPr id="0" name=""/>
        <dsp:cNvSpPr/>
      </dsp:nvSpPr>
      <dsp:spPr>
        <a:xfrm>
          <a:off x="1209971" y="402613"/>
          <a:ext cx="2686090" cy="2686090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88995B-5E20-4A7E-BFB9-AF1B5F3C9E8A}">
      <dsp:nvSpPr>
        <dsp:cNvPr id="0" name=""/>
        <dsp:cNvSpPr/>
      </dsp:nvSpPr>
      <dsp:spPr>
        <a:xfrm>
          <a:off x="1209971" y="402613"/>
          <a:ext cx="2686090" cy="2686090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058983-BCF6-45F9-BD6F-0F26E74470A7}">
      <dsp:nvSpPr>
        <dsp:cNvPr id="0" name=""/>
        <dsp:cNvSpPr/>
      </dsp:nvSpPr>
      <dsp:spPr>
        <a:xfrm>
          <a:off x="1209971" y="402613"/>
          <a:ext cx="2686090" cy="2686090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A7E226-BEFE-486D-9786-924ACF2EE3AC}">
      <dsp:nvSpPr>
        <dsp:cNvPr id="0" name=""/>
        <dsp:cNvSpPr/>
      </dsp:nvSpPr>
      <dsp:spPr>
        <a:xfrm>
          <a:off x="1209971" y="402613"/>
          <a:ext cx="2686090" cy="2686090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83A900-EA49-4DAA-A80F-39CB475C4E6E}">
      <dsp:nvSpPr>
        <dsp:cNvPr id="0" name=""/>
        <dsp:cNvSpPr/>
      </dsp:nvSpPr>
      <dsp:spPr>
        <a:xfrm>
          <a:off x="1209971" y="402613"/>
          <a:ext cx="2686090" cy="2686090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7F40F8-F976-4542-823F-F3BFE8C1E130}">
      <dsp:nvSpPr>
        <dsp:cNvPr id="0" name=""/>
        <dsp:cNvSpPr/>
      </dsp:nvSpPr>
      <dsp:spPr>
        <a:xfrm>
          <a:off x="1934708" y="1127350"/>
          <a:ext cx="1236617" cy="12366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>
              <a:solidFill>
                <a:schemeClr val="tx1"/>
              </a:solidFill>
            </a:rPr>
            <a:t>Trends</a:t>
          </a:r>
          <a:endParaRPr lang="en-US" sz="2100" kern="1200">
            <a:solidFill>
              <a:schemeClr val="tx1"/>
            </a:solidFill>
          </a:endParaRPr>
        </a:p>
      </dsp:txBody>
      <dsp:txXfrm>
        <a:off x="2115806" y="1308448"/>
        <a:ext cx="874421" cy="874421"/>
      </dsp:txXfrm>
    </dsp:sp>
    <dsp:sp modelId="{A375C64E-EA7E-41D7-B495-51CEFD1BD042}">
      <dsp:nvSpPr>
        <dsp:cNvPr id="0" name=""/>
        <dsp:cNvSpPr/>
      </dsp:nvSpPr>
      <dsp:spPr>
        <a:xfrm>
          <a:off x="2120200" y="960"/>
          <a:ext cx="865632" cy="8656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i="0" kern="1200">
              <a:solidFill>
                <a:schemeClr val="tx1"/>
              </a:solidFill>
            </a:rPr>
            <a:t>Frictionlness</a:t>
          </a:r>
          <a:endParaRPr lang="en-US" sz="700" kern="1200">
            <a:solidFill>
              <a:schemeClr val="tx1"/>
            </a:solidFill>
          </a:endParaRPr>
        </a:p>
      </dsp:txBody>
      <dsp:txXfrm>
        <a:off x="2246969" y="127729"/>
        <a:ext cx="612094" cy="612094"/>
      </dsp:txXfrm>
    </dsp:sp>
    <dsp:sp modelId="{BC583A0E-76DE-4429-8342-3A7F71BEBC46}">
      <dsp:nvSpPr>
        <dsp:cNvPr id="0" name=""/>
        <dsp:cNvSpPr/>
      </dsp:nvSpPr>
      <dsp:spPr>
        <a:xfrm>
          <a:off x="3367875" y="907448"/>
          <a:ext cx="865632" cy="8656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i="0" kern="1200">
              <a:solidFill>
                <a:schemeClr val="tx1"/>
              </a:solidFill>
            </a:rPr>
            <a:t>Mobile</a:t>
          </a:r>
          <a:endParaRPr lang="en-US" sz="700" kern="1200">
            <a:solidFill>
              <a:schemeClr val="tx1"/>
            </a:solidFill>
          </a:endParaRPr>
        </a:p>
      </dsp:txBody>
      <dsp:txXfrm>
        <a:off x="3494644" y="1034217"/>
        <a:ext cx="612094" cy="612094"/>
      </dsp:txXfrm>
    </dsp:sp>
    <dsp:sp modelId="{0E1601B3-98FD-4DAB-AC76-6B8DFA8980CE}">
      <dsp:nvSpPr>
        <dsp:cNvPr id="0" name=""/>
        <dsp:cNvSpPr/>
      </dsp:nvSpPr>
      <dsp:spPr>
        <a:xfrm>
          <a:off x="2891306" y="2374178"/>
          <a:ext cx="865632" cy="8656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i="0" kern="1200">
              <a:solidFill>
                <a:schemeClr val="tx1"/>
              </a:solidFill>
            </a:rPr>
            <a:t>Cloud</a:t>
          </a:r>
          <a:endParaRPr lang="en-US" sz="700" kern="1200">
            <a:solidFill>
              <a:schemeClr val="tx1"/>
            </a:solidFill>
          </a:endParaRPr>
        </a:p>
      </dsp:txBody>
      <dsp:txXfrm>
        <a:off x="3018075" y="2500947"/>
        <a:ext cx="612094" cy="612094"/>
      </dsp:txXfrm>
    </dsp:sp>
    <dsp:sp modelId="{360D9168-4796-4367-ACDE-F6A2E7A95E72}">
      <dsp:nvSpPr>
        <dsp:cNvPr id="0" name=""/>
        <dsp:cNvSpPr/>
      </dsp:nvSpPr>
      <dsp:spPr>
        <a:xfrm>
          <a:off x="1349095" y="2374178"/>
          <a:ext cx="865632" cy="8656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i="0" kern="1200">
              <a:solidFill>
                <a:schemeClr val="tx1"/>
              </a:solidFill>
            </a:rPr>
            <a:t>Identity and access management</a:t>
          </a:r>
          <a:endParaRPr lang="en-US" sz="700" kern="1200">
            <a:solidFill>
              <a:schemeClr val="tx1"/>
            </a:solidFill>
          </a:endParaRPr>
        </a:p>
      </dsp:txBody>
      <dsp:txXfrm>
        <a:off x="1475864" y="2500947"/>
        <a:ext cx="612094" cy="612094"/>
      </dsp:txXfrm>
    </dsp:sp>
    <dsp:sp modelId="{8AC3C185-BC70-4E4C-970C-2D42AC59ABB7}">
      <dsp:nvSpPr>
        <dsp:cNvPr id="0" name=""/>
        <dsp:cNvSpPr/>
      </dsp:nvSpPr>
      <dsp:spPr>
        <a:xfrm>
          <a:off x="872526" y="907448"/>
          <a:ext cx="865632" cy="8656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i="0" kern="1200" dirty="0">
              <a:solidFill>
                <a:schemeClr val="tx1"/>
              </a:solidFill>
            </a:rPr>
            <a:t>Health and wellness</a:t>
          </a:r>
          <a:endParaRPr lang="en-US" sz="700" kern="1200" dirty="0">
            <a:solidFill>
              <a:schemeClr val="tx1"/>
            </a:solidFill>
          </a:endParaRPr>
        </a:p>
      </dsp:txBody>
      <dsp:txXfrm>
        <a:off x="999295" y="1034217"/>
        <a:ext cx="612094" cy="6120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E2803-2521-4DEF-BE5D-E5AA7FF883A0}">
      <dsp:nvSpPr>
        <dsp:cNvPr id="0" name=""/>
        <dsp:cNvSpPr/>
      </dsp:nvSpPr>
      <dsp:spPr>
        <a:xfrm>
          <a:off x="-3061972" y="-471448"/>
          <a:ext cx="3652479" cy="3652479"/>
        </a:xfrm>
        <a:prstGeom prst="blockArc">
          <a:avLst>
            <a:gd name="adj1" fmla="val 18900000"/>
            <a:gd name="adj2" fmla="val 2700000"/>
            <a:gd name="adj3" fmla="val 59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6F87B-F938-4B19-A7A3-72FD21214BE8}">
      <dsp:nvSpPr>
        <dsp:cNvPr id="0" name=""/>
        <dsp:cNvSpPr/>
      </dsp:nvSpPr>
      <dsp:spPr>
        <a:xfrm>
          <a:off x="379687" y="270958"/>
          <a:ext cx="2901218" cy="541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014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Consumer Trends</a:t>
          </a:r>
          <a:endParaRPr lang="en-US" sz="2000" kern="1200" dirty="0"/>
        </a:p>
      </dsp:txBody>
      <dsp:txXfrm>
        <a:off x="379687" y="270958"/>
        <a:ext cx="2901218" cy="541916"/>
      </dsp:txXfrm>
    </dsp:sp>
    <dsp:sp modelId="{FDA391BA-912B-4CD7-B317-3303831858A4}">
      <dsp:nvSpPr>
        <dsp:cNvPr id="0" name=""/>
        <dsp:cNvSpPr/>
      </dsp:nvSpPr>
      <dsp:spPr>
        <a:xfrm>
          <a:off x="40989" y="203218"/>
          <a:ext cx="677395" cy="67739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48F309A-B7A4-4D21-B472-9FB33BD51C4D}">
      <dsp:nvSpPr>
        <dsp:cNvPr id="0" name=""/>
        <dsp:cNvSpPr/>
      </dsp:nvSpPr>
      <dsp:spPr>
        <a:xfrm>
          <a:off x="576674" y="1083833"/>
          <a:ext cx="2704231" cy="541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014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Truth About Privacy</a:t>
          </a:r>
        </a:p>
      </dsp:txBody>
      <dsp:txXfrm>
        <a:off x="576674" y="1083833"/>
        <a:ext cx="2704231" cy="541916"/>
      </dsp:txXfrm>
    </dsp:sp>
    <dsp:sp modelId="{8E3CF329-8656-4709-B4FA-E87F8B9461E0}">
      <dsp:nvSpPr>
        <dsp:cNvPr id="0" name=""/>
        <dsp:cNvSpPr/>
      </dsp:nvSpPr>
      <dsp:spPr>
        <a:xfrm>
          <a:off x="237976" y="1016093"/>
          <a:ext cx="677395" cy="67739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8646D5E-A30F-4071-A759-326877D2DE20}">
      <dsp:nvSpPr>
        <dsp:cNvPr id="0" name=""/>
        <dsp:cNvSpPr/>
      </dsp:nvSpPr>
      <dsp:spPr>
        <a:xfrm>
          <a:off x="379687" y="1896708"/>
          <a:ext cx="2901218" cy="541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014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User Experience</a:t>
          </a:r>
        </a:p>
      </dsp:txBody>
      <dsp:txXfrm>
        <a:off x="379687" y="1896708"/>
        <a:ext cx="2901218" cy="541916"/>
      </dsp:txXfrm>
    </dsp:sp>
    <dsp:sp modelId="{AD57E697-1FEE-4163-AFBF-1A93560D4979}">
      <dsp:nvSpPr>
        <dsp:cNvPr id="0" name=""/>
        <dsp:cNvSpPr/>
      </dsp:nvSpPr>
      <dsp:spPr>
        <a:xfrm>
          <a:off x="40989" y="1828968"/>
          <a:ext cx="677395" cy="67739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40B70-687F-4940-96A8-A48F6143EEEF}">
      <dsp:nvSpPr>
        <dsp:cNvPr id="0" name=""/>
        <dsp:cNvSpPr/>
      </dsp:nvSpPr>
      <dsp:spPr>
        <a:xfrm>
          <a:off x="3097" y="325350"/>
          <a:ext cx="1863249" cy="2235899"/>
        </a:xfrm>
        <a:prstGeom prst="roundRect">
          <a:avLst>
            <a:gd name="adj" fmla="val 5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Importance</a:t>
          </a:r>
          <a:endParaRPr lang="en-US" sz="1900" kern="1200" dirty="0"/>
        </a:p>
      </dsp:txBody>
      <dsp:txXfrm rot="16200000">
        <a:off x="-727296" y="1055744"/>
        <a:ext cx="1833437" cy="372649"/>
      </dsp:txXfrm>
    </dsp:sp>
    <dsp:sp modelId="{59D2B3E1-8124-4BDC-B388-60A3D7E45012}">
      <dsp:nvSpPr>
        <dsp:cNvPr id="0" name=""/>
        <dsp:cNvSpPr/>
      </dsp:nvSpPr>
      <dsp:spPr>
        <a:xfrm>
          <a:off x="375747" y="325350"/>
          <a:ext cx="1388120" cy="22358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Mission critical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Awareness of current state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Proactive planning of future state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Funding and administrative roadmap</a:t>
          </a:r>
          <a:endParaRPr lang="en-US" sz="1600" kern="1200" dirty="0"/>
        </a:p>
      </dsp:txBody>
      <dsp:txXfrm>
        <a:off x="375747" y="325350"/>
        <a:ext cx="1388120" cy="2235899"/>
      </dsp:txXfrm>
    </dsp:sp>
    <dsp:sp modelId="{35826428-7BE5-408D-B5B9-2A16671817ED}">
      <dsp:nvSpPr>
        <dsp:cNvPr id="0" name=""/>
        <dsp:cNvSpPr/>
      </dsp:nvSpPr>
      <dsp:spPr>
        <a:xfrm>
          <a:off x="1931560" y="325350"/>
          <a:ext cx="1863249" cy="2235899"/>
        </a:xfrm>
        <a:prstGeom prst="roundRect">
          <a:avLst>
            <a:gd name="adj" fmla="val 5000"/>
          </a:avLst>
        </a:prstGeom>
        <a:solidFill>
          <a:schemeClr val="accent3">
            <a:shade val="80000"/>
            <a:hueOff val="0"/>
            <a:satOff val="0"/>
            <a:lumOff val="31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Elements</a:t>
          </a:r>
          <a:endParaRPr lang="en-US" sz="1900" kern="1200" dirty="0"/>
        </a:p>
      </dsp:txBody>
      <dsp:txXfrm rot="16200000">
        <a:off x="1201167" y="1055744"/>
        <a:ext cx="1833437" cy="372649"/>
      </dsp:txXfrm>
    </dsp:sp>
    <dsp:sp modelId="{E1A97291-F609-4CCA-BB36-E50FB13A1680}">
      <dsp:nvSpPr>
        <dsp:cNvPr id="0" name=""/>
        <dsp:cNvSpPr/>
      </dsp:nvSpPr>
      <dsp:spPr>
        <a:xfrm rot="5400000">
          <a:off x="1776539" y="2102875"/>
          <a:ext cx="328674" cy="27948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39727-1C64-4DD7-B85F-3D2BFCACBE7D}">
      <dsp:nvSpPr>
        <dsp:cNvPr id="0" name=""/>
        <dsp:cNvSpPr/>
      </dsp:nvSpPr>
      <dsp:spPr>
        <a:xfrm>
          <a:off x="2304210" y="325350"/>
          <a:ext cx="1388120" cy="22358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Technology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Maintenance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Useful life of technology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Licenses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Policies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Funding pipeline</a:t>
          </a:r>
          <a:endParaRPr lang="en-US" sz="1600" kern="1200" dirty="0"/>
        </a:p>
      </dsp:txBody>
      <dsp:txXfrm>
        <a:off x="2304210" y="325350"/>
        <a:ext cx="1388120" cy="2235899"/>
      </dsp:txXfrm>
    </dsp:sp>
    <dsp:sp modelId="{E7C869EC-50AD-47CC-8458-A70CE6A3F6E6}">
      <dsp:nvSpPr>
        <dsp:cNvPr id="0" name=""/>
        <dsp:cNvSpPr/>
      </dsp:nvSpPr>
      <dsp:spPr>
        <a:xfrm>
          <a:off x="3860024" y="325350"/>
          <a:ext cx="1863249" cy="2235899"/>
        </a:xfrm>
        <a:prstGeom prst="roundRect">
          <a:avLst>
            <a:gd name="adj" fmla="val 5000"/>
          </a:avLst>
        </a:prstGeom>
        <a:solidFill>
          <a:schemeClr val="accent3">
            <a:shade val="80000"/>
            <a:hueOff val="0"/>
            <a:satOff val="0"/>
            <a:lumOff val="62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Current Practice</a:t>
          </a:r>
          <a:endParaRPr lang="en-US" sz="1900" kern="1200" dirty="0"/>
        </a:p>
      </dsp:txBody>
      <dsp:txXfrm rot="16200000">
        <a:off x="3129630" y="1055744"/>
        <a:ext cx="1833437" cy="372649"/>
      </dsp:txXfrm>
    </dsp:sp>
    <dsp:sp modelId="{C01D7F4E-7A1C-4CCA-A901-8077F6DDD433}">
      <dsp:nvSpPr>
        <dsp:cNvPr id="0" name=""/>
        <dsp:cNvSpPr/>
      </dsp:nvSpPr>
      <dsp:spPr>
        <a:xfrm rot="5400000">
          <a:off x="3705003" y="2102875"/>
          <a:ext cx="328674" cy="27948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46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90474-2EBC-4FFF-B2E3-457D9A90552C}">
      <dsp:nvSpPr>
        <dsp:cNvPr id="0" name=""/>
        <dsp:cNvSpPr/>
      </dsp:nvSpPr>
      <dsp:spPr>
        <a:xfrm>
          <a:off x="4232674" y="325350"/>
          <a:ext cx="1388120" cy="22358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Excel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Discoverable assets</a:t>
          </a:r>
        </a:p>
      </dsp:txBody>
      <dsp:txXfrm>
        <a:off x="4232674" y="325350"/>
        <a:ext cx="1388120" cy="2235899"/>
      </dsp:txXfrm>
    </dsp:sp>
    <dsp:sp modelId="{1C91692F-1313-4EDD-A1F7-1C1FC378D11D}">
      <dsp:nvSpPr>
        <dsp:cNvPr id="0" name=""/>
        <dsp:cNvSpPr/>
      </dsp:nvSpPr>
      <dsp:spPr>
        <a:xfrm>
          <a:off x="5788487" y="325350"/>
          <a:ext cx="1863249" cy="2235899"/>
        </a:xfrm>
        <a:prstGeom prst="roundRect">
          <a:avLst>
            <a:gd name="adj" fmla="val 5000"/>
          </a:avLst>
        </a:prstGeom>
        <a:solidFill>
          <a:schemeClr val="accent3">
            <a:shade val="80000"/>
            <a:hueOff val="0"/>
            <a:satOff val="0"/>
            <a:lumOff val="93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Future State</a:t>
          </a:r>
          <a:endParaRPr lang="en-US" sz="1900" kern="1200" dirty="0"/>
        </a:p>
      </dsp:txBody>
      <dsp:txXfrm rot="16200000">
        <a:off x="5058093" y="1055744"/>
        <a:ext cx="1833437" cy="372649"/>
      </dsp:txXfrm>
    </dsp:sp>
    <dsp:sp modelId="{C7E85A82-80DF-4C5E-B016-097F112B93DC}">
      <dsp:nvSpPr>
        <dsp:cNvPr id="0" name=""/>
        <dsp:cNvSpPr/>
      </dsp:nvSpPr>
      <dsp:spPr>
        <a:xfrm rot="5400000">
          <a:off x="5633466" y="2102875"/>
          <a:ext cx="328674" cy="27948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93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9A579-2F94-4383-B5D6-13F7E435B676}">
      <dsp:nvSpPr>
        <dsp:cNvPr id="0" name=""/>
        <dsp:cNvSpPr/>
      </dsp:nvSpPr>
      <dsp:spPr>
        <a:xfrm>
          <a:off x="6161137" y="325350"/>
          <a:ext cx="1388120" cy="22358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Facilities management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Inventory management</a:t>
          </a:r>
        </a:p>
      </dsp:txBody>
      <dsp:txXfrm>
        <a:off x="6161137" y="325350"/>
        <a:ext cx="1388120" cy="22358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D5A84-CDD9-4A35-8DCC-78CCE694636F}">
      <dsp:nvSpPr>
        <dsp:cNvPr id="0" name=""/>
        <dsp:cNvSpPr/>
      </dsp:nvSpPr>
      <dsp:spPr>
        <a:xfrm>
          <a:off x="1559605" y="0"/>
          <a:ext cx="1157895" cy="115802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CB0C87-1E47-4F08-B2DF-D724714BE415}">
      <dsp:nvSpPr>
        <dsp:cNvPr id="0" name=""/>
        <dsp:cNvSpPr/>
      </dsp:nvSpPr>
      <dsp:spPr>
        <a:xfrm>
          <a:off x="1815250" y="419336"/>
          <a:ext cx="646171" cy="32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Current State</a:t>
          </a:r>
        </a:p>
      </dsp:txBody>
      <dsp:txXfrm>
        <a:off x="1815250" y="419336"/>
        <a:ext cx="646171" cy="322871"/>
      </dsp:txXfrm>
    </dsp:sp>
    <dsp:sp modelId="{12F02A8A-3772-4F63-936A-336B5D442A53}">
      <dsp:nvSpPr>
        <dsp:cNvPr id="0" name=""/>
        <dsp:cNvSpPr/>
      </dsp:nvSpPr>
      <dsp:spPr>
        <a:xfrm>
          <a:off x="1237931" y="665564"/>
          <a:ext cx="1157895" cy="115802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FBD7F2-C4E3-43CB-8E04-71A27B614EAE}">
      <dsp:nvSpPr>
        <dsp:cNvPr id="0" name=""/>
        <dsp:cNvSpPr/>
      </dsp:nvSpPr>
      <dsp:spPr>
        <a:xfrm>
          <a:off x="1492273" y="1086222"/>
          <a:ext cx="646171" cy="32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Functional Requirements</a:t>
          </a:r>
        </a:p>
      </dsp:txBody>
      <dsp:txXfrm>
        <a:off x="1492273" y="1086222"/>
        <a:ext cx="646171" cy="322871"/>
      </dsp:txXfrm>
    </dsp:sp>
    <dsp:sp modelId="{460D5C99-C1F8-4DA4-9EE2-919194351B1E}">
      <dsp:nvSpPr>
        <dsp:cNvPr id="0" name=""/>
        <dsp:cNvSpPr/>
      </dsp:nvSpPr>
      <dsp:spPr>
        <a:xfrm>
          <a:off x="1559605" y="1333331"/>
          <a:ext cx="1157895" cy="115802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462D49-540B-4F3D-9012-ACAFF09539FC}">
      <dsp:nvSpPr>
        <dsp:cNvPr id="0" name=""/>
        <dsp:cNvSpPr/>
      </dsp:nvSpPr>
      <dsp:spPr>
        <a:xfrm>
          <a:off x="1815250" y="1752667"/>
          <a:ext cx="646171" cy="32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Gap Analysis</a:t>
          </a:r>
        </a:p>
      </dsp:txBody>
      <dsp:txXfrm>
        <a:off x="1815250" y="1752667"/>
        <a:ext cx="646171" cy="322871"/>
      </dsp:txXfrm>
    </dsp:sp>
    <dsp:sp modelId="{11CBB105-8407-492F-A205-CA32928EF308}">
      <dsp:nvSpPr>
        <dsp:cNvPr id="0" name=""/>
        <dsp:cNvSpPr/>
      </dsp:nvSpPr>
      <dsp:spPr>
        <a:xfrm>
          <a:off x="1237931" y="2000217"/>
          <a:ext cx="1157895" cy="115802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EE9C16-1B32-4965-B93C-310341A63A70}">
      <dsp:nvSpPr>
        <dsp:cNvPr id="0" name=""/>
        <dsp:cNvSpPr/>
      </dsp:nvSpPr>
      <dsp:spPr>
        <a:xfrm>
          <a:off x="1492273" y="2419553"/>
          <a:ext cx="646171" cy="32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Roadmap</a:t>
          </a:r>
        </a:p>
      </dsp:txBody>
      <dsp:txXfrm>
        <a:off x="1492273" y="2419553"/>
        <a:ext cx="646171" cy="322871"/>
      </dsp:txXfrm>
    </dsp:sp>
    <dsp:sp modelId="{F5DAE2FD-19A9-4994-A084-FF2FC336F761}">
      <dsp:nvSpPr>
        <dsp:cNvPr id="0" name=""/>
        <dsp:cNvSpPr/>
      </dsp:nvSpPr>
      <dsp:spPr>
        <a:xfrm>
          <a:off x="1559605" y="2666222"/>
          <a:ext cx="1157895" cy="115802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38F7F-C2CF-4B25-ACBE-1223BD3A5444}">
      <dsp:nvSpPr>
        <dsp:cNvPr id="0" name=""/>
        <dsp:cNvSpPr/>
      </dsp:nvSpPr>
      <dsp:spPr>
        <a:xfrm>
          <a:off x="1815250" y="3085558"/>
          <a:ext cx="646171" cy="32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Executive Sponsorship</a:t>
          </a:r>
        </a:p>
      </dsp:txBody>
      <dsp:txXfrm>
        <a:off x="1815250" y="3085558"/>
        <a:ext cx="646171" cy="322871"/>
      </dsp:txXfrm>
    </dsp:sp>
    <dsp:sp modelId="{EFE6AFF3-B123-4F0C-830F-B925BACB8C3A}">
      <dsp:nvSpPr>
        <dsp:cNvPr id="0" name=""/>
        <dsp:cNvSpPr/>
      </dsp:nvSpPr>
      <dsp:spPr>
        <a:xfrm>
          <a:off x="1320467" y="3409311"/>
          <a:ext cx="994778" cy="99548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6AAF7F-72C7-4B17-A58A-F1AF4B22B4C2}">
      <dsp:nvSpPr>
        <dsp:cNvPr id="0" name=""/>
        <dsp:cNvSpPr/>
      </dsp:nvSpPr>
      <dsp:spPr>
        <a:xfrm>
          <a:off x="1492273" y="3752444"/>
          <a:ext cx="646171" cy="32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Future State</a:t>
          </a:r>
        </a:p>
      </dsp:txBody>
      <dsp:txXfrm>
        <a:off x="1492273" y="3752444"/>
        <a:ext cx="646171" cy="322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E2803-2521-4DEF-BE5D-E5AA7FF883A0}">
      <dsp:nvSpPr>
        <dsp:cNvPr id="0" name=""/>
        <dsp:cNvSpPr/>
      </dsp:nvSpPr>
      <dsp:spPr>
        <a:xfrm>
          <a:off x="-3061972" y="-471448"/>
          <a:ext cx="3652479" cy="3652479"/>
        </a:xfrm>
        <a:prstGeom prst="blockArc">
          <a:avLst>
            <a:gd name="adj1" fmla="val 18900000"/>
            <a:gd name="adj2" fmla="val 2700000"/>
            <a:gd name="adj3" fmla="val 59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6F87B-F938-4B19-A7A3-72FD21214BE8}">
      <dsp:nvSpPr>
        <dsp:cNvPr id="0" name=""/>
        <dsp:cNvSpPr/>
      </dsp:nvSpPr>
      <dsp:spPr>
        <a:xfrm>
          <a:off x="309780" y="208312"/>
          <a:ext cx="2971125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Requirements</a:t>
          </a:r>
          <a:endParaRPr lang="en-US" sz="2100" kern="1200" dirty="0"/>
        </a:p>
      </dsp:txBody>
      <dsp:txXfrm>
        <a:off x="309780" y="208312"/>
        <a:ext cx="2971125" cy="416842"/>
      </dsp:txXfrm>
    </dsp:sp>
    <dsp:sp modelId="{FDA391BA-912B-4CD7-B317-3303831858A4}">
      <dsp:nvSpPr>
        <dsp:cNvPr id="0" name=""/>
        <dsp:cNvSpPr/>
      </dsp:nvSpPr>
      <dsp:spPr>
        <a:xfrm>
          <a:off x="49253" y="156207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F41F865-F35B-4884-8117-F34C393983FD}">
      <dsp:nvSpPr>
        <dsp:cNvPr id="0" name=""/>
        <dsp:cNvSpPr/>
      </dsp:nvSpPr>
      <dsp:spPr>
        <a:xfrm>
          <a:off x="548765" y="833684"/>
          <a:ext cx="2732140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Skillsets and Roles</a:t>
          </a:r>
          <a:endParaRPr lang="en-US" sz="2100" kern="1200" dirty="0"/>
        </a:p>
      </dsp:txBody>
      <dsp:txXfrm>
        <a:off x="548765" y="833684"/>
        <a:ext cx="2732140" cy="416842"/>
      </dsp:txXfrm>
    </dsp:sp>
    <dsp:sp modelId="{BDCD3BC1-5E10-4958-8B80-56E165CE6367}">
      <dsp:nvSpPr>
        <dsp:cNvPr id="0" name=""/>
        <dsp:cNvSpPr/>
      </dsp:nvSpPr>
      <dsp:spPr>
        <a:xfrm>
          <a:off x="288238" y="781579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CB5D431-217E-4917-9392-C389B447A345}">
      <dsp:nvSpPr>
        <dsp:cNvPr id="0" name=""/>
        <dsp:cNvSpPr/>
      </dsp:nvSpPr>
      <dsp:spPr>
        <a:xfrm>
          <a:off x="548765" y="1459056"/>
          <a:ext cx="2732140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Engagement</a:t>
          </a:r>
          <a:endParaRPr lang="en-US" sz="2100" kern="1200" dirty="0">
            <a:highlight>
              <a:srgbClr val="FFFF00"/>
            </a:highlight>
          </a:endParaRPr>
        </a:p>
      </dsp:txBody>
      <dsp:txXfrm>
        <a:off x="548765" y="1459056"/>
        <a:ext cx="2732140" cy="416842"/>
      </dsp:txXfrm>
    </dsp:sp>
    <dsp:sp modelId="{67B95424-E348-4D34-A359-5E738FD2D99E}">
      <dsp:nvSpPr>
        <dsp:cNvPr id="0" name=""/>
        <dsp:cNvSpPr/>
      </dsp:nvSpPr>
      <dsp:spPr>
        <a:xfrm>
          <a:off x="288238" y="1406950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82B1F18-DA49-47FC-B977-ABF36E6EFBBB}">
      <dsp:nvSpPr>
        <dsp:cNvPr id="0" name=""/>
        <dsp:cNvSpPr/>
      </dsp:nvSpPr>
      <dsp:spPr>
        <a:xfrm>
          <a:off x="309780" y="2084428"/>
          <a:ext cx="2971125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Supporting Data</a:t>
          </a:r>
          <a:endParaRPr lang="en-US" sz="2100" kern="1200" dirty="0"/>
        </a:p>
      </dsp:txBody>
      <dsp:txXfrm>
        <a:off x="309780" y="2084428"/>
        <a:ext cx="2971125" cy="416842"/>
      </dsp:txXfrm>
    </dsp:sp>
    <dsp:sp modelId="{745E3D0D-7A7D-4DF3-86E9-A11442FE99B4}">
      <dsp:nvSpPr>
        <dsp:cNvPr id="0" name=""/>
        <dsp:cNvSpPr/>
      </dsp:nvSpPr>
      <dsp:spPr>
        <a:xfrm>
          <a:off x="49253" y="2032322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2E4F6-12D7-42DD-8F3B-4649FB6814C2}">
      <dsp:nvSpPr>
        <dsp:cNvPr id="0" name=""/>
        <dsp:cNvSpPr/>
      </dsp:nvSpPr>
      <dsp:spPr>
        <a:xfrm>
          <a:off x="2167" y="36042"/>
          <a:ext cx="211378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bg2"/>
              </a:solidFill>
            </a:rPr>
            <a:t>Define Scope</a:t>
          </a:r>
          <a:endParaRPr lang="en-US" sz="1600" kern="1200" dirty="0">
            <a:solidFill>
              <a:schemeClr val="bg2"/>
            </a:solidFill>
          </a:endParaRPr>
        </a:p>
      </dsp:txBody>
      <dsp:txXfrm>
        <a:off x="2167" y="36042"/>
        <a:ext cx="2113788" cy="460800"/>
      </dsp:txXfrm>
    </dsp:sp>
    <dsp:sp modelId="{1C0BAD9C-5BD7-4778-9B87-86E7BC1E5B9B}">
      <dsp:nvSpPr>
        <dsp:cNvPr id="0" name=""/>
        <dsp:cNvSpPr/>
      </dsp:nvSpPr>
      <dsp:spPr>
        <a:xfrm>
          <a:off x="2167" y="496842"/>
          <a:ext cx="2113788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Define Measurements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Value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Forecasting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Business Case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Use Segments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Identify Data Sources</a:t>
          </a:r>
        </a:p>
      </dsp:txBody>
      <dsp:txXfrm>
        <a:off x="2167" y="496842"/>
        <a:ext cx="2113788" cy="2371680"/>
      </dsp:txXfrm>
    </dsp:sp>
    <dsp:sp modelId="{94E12406-EA5C-4AB2-A2CF-ADD356DDB6A3}">
      <dsp:nvSpPr>
        <dsp:cNvPr id="0" name=""/>
        <dsp:cNvSpPr/>
      </dsp:nvSpPr>
      <dsp:spPr>
        <a:xfrm>
          <a:off x="2411886" y="36042"/>
          <a:ext cx="211378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/>
              </a:solidFill>
            </a:rPr>
            <a:t>Develop Inventory</a:t>
          </a:r>
        </a:p>
      </dsp:txBody>
      <dsp:txXfrm>
        <a:off x="2411886" y="36042"/>
        <a:ext cx="2113788" cy="460800"/>
      </dsp:txXfrm>
    </dsp:sp>
    <dsp:sp modelId="{3641A5A0-98A0-4F5B-BA31-E7AAB6806415}">
      <dsp:nvSpPr>
        <dsp:cNvPr id="0" name=""/>
        <dsp:cNvSpPr/>
      </dsp:nvSpPr>
      <dsp:spPr>
        <a:xfrm>
          <a:off x="2411886" y="496842"/>
          <a:ext cx="2113788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/>
            <a:t>Task Data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Criticality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Resources Impacted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Systems Used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Frequency over time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Time to resolve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2411886" y="496842"/>
        <a:ext cx="2113788" cy="2371680"/>
      </dsp:txXfrm>
    </dsp:sp>
    <dsp:sp modelId="{02E0E69E-FD42-4B96-BACD-6736B0B4B7CF}">
      <dsp:nvSpPr>
        <dsp:cNvPr id="0" name=""/>
        <dsp:cNvSpPr/>
      </dsp:nvSpPr>
      <dsp:spPr>
        <a:xfrm>
          <a:off x="4821605" y="36042"/>
          <a:ext cx="2113788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bg2"/>
              </a:solidFill>
            </a:rPr>
            <a:t>Collect Data</a:t>
          </a:r>
          <a:endParaRPr lang="en-US" sz="1600" kern="1200" dirty="0">
            <a:solidFill>
              <a:schemeClr val="bg2"/>
            </a:solidFill>
          </a:endParaRPr>
        </a:p>
      </dsp:txBody>
      <dsp:txXfrm>
        <a:off x="4821605" y="36042"/>
        <a:ext cx="2113788" cy="460800"/>
      </dsp:txXfrm>
    </dsp:sp>
    <dsp:sp modelId="{2AA2978E-7CE7-4565-86BA-ADCB6F782E88}">
      <dsp:nvSpPr>
        <dsp:cNvPr id="0" name=""/>
        <dsp:cNvSpPr/>
      </dsp:nvSpPr>
      <dsp:spPr>
        <a:xfrm>
          <a:off x="4821605" y="496842"/>
          <a:ext cx="2113788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Timeframe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Frequency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Time Trials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Capture Challenges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Build Collection into Ops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Use Data Sources</a:t>
          </a:r>
        </a:p>
      </dsp:txBody>
      <dsp:txXfrm>
        <a:off x="4821605" y="496842"/>
        <a:ext cx="2113788" cy="2371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E2803-2521-4DEF-BE5D-E5AA7FF883A0}">
      <dsp:nvSpPr>
        <dsp:cNvPr id="0" name=""/>
        <dsp:cNvSpPr/>
      </dsp:nvSpPr>
      <dsp:spPr>
        <a:xfrm>
          <a:off x="-3061972" y="-471448"/>
          <a:ext cx="3652479" cy="3652479"/>
        </a:xfrm>
        <a:prstGeom prst="blockArc">
          <a:avLst>
            <a:gd name="adj1" fmla="val 18900000"/>
            <a:gd name="adj2" fmla="val 2700000"/>
            <a:gd name="adj3" fmla="val 59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6F87B-F938-4B19-A7A3-72FD21214BE8}">
      <dsp:nvSpPr>
        <dsp:cNvPr id="0" name=""/>
        <dsp:cNvSpPr/>
      </dsp:nvSpPr>
      <dsp:spPr>
        <a:xfrm>
          <a:off x="309780" y="208312"/>
          <a:ext cx="2971125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Valuable</a:t>
          </a:r>
          <a:endParaRPr lang="en-US" sz="2200" kern="1200" dirty="0"/>
        </a:p>
      </dsp:txBody>
      <dsp:txXfrm>
        <a:off x="309780" y="208312"/>
        <a:ext cx="2971125" cy="416842"/>
      </dsp:txXfrm>
    </dsp:sp>
    <dsp:sp modelId="{FDA391BA-912B-4CD7-B317-3303831858A4}">
      <dsp:nvSpPr>
        <dsp:cNvPr id="0" name=""/>
        <dsp:cNvSpPr/>
      </dsp:nvSpPr>
      <dsp:spPr>
        <a:xfrm>
          <a:off x="49253" y="156207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7F025BC-B32A-44B2-BE93-9A1FBF4FAB7A}">
      <dsp:nvSpPr>
        <dsp:cNvPr id="0" name=""/>
        <dsp:cNvSpPr/>
      </dsp:nvSpPr>
      <dsp:spPr>
        <a:xfrm>
          <a:off x="548765" y="833684"/>
          <a:ext cx="2732140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Operationalizable</a:t>
          </a:r>
          <a:endParaRPr lang="en-US" sz="2200" kern="1200" dirty="0"/>
        </a:p>
      </dsp:txBody>
      <dsp:txXfrm>
        <a:off x="548765" y="833684"/>
        <a:ext cx="2732140" cy="416842"/>
      </dsp:txXfrm>
    </dsp:sp>
    <dsp:sp modelId="{67B95424-E348-4D34-A359-5E738FD2D99E}">
      <dsp:nvSpPr>
        <dsp:cNvPr id="0" name=""/>
        <dsp:cNvSpPr/>
      </dsp:nvSpPr>
      <dsp:spPr>
        <a:xfrm>
          <a:off x="288238" y="781579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52C3009-3399-4F22-988C-379F8D0FBC09}">
      <dsp:nvSpPr>
        <dsp:cNvPr id="0" name=""/>
        <dsp:cNvSpPr/>
      </dsp:nvSpPr>
      <dsp:spPr>
        <a:xfrm>
          <a:off x="548765" y="1459056"/>
          <a:ext cx="2732140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Evolving</a:t>
          </a:r>
        </a:p>
      </dsp:txBody>
      <dsp:txXfrm>
        <a:off x="548765" y="1459056"/>
        <a:ext cx="2732140" cy="416842"/>
      </dsp:txXfrm>
    </dsp:sp>
    <dsp:sp modelId="{745E3D0D-7A7D-4DF3-86E9-A11442FE99B4}">
      <dsp:nvSpPr>
        <dsp:cNvPr id="0" name=""/>
        <dsp:cNvSpPr/>
      </dsp:nvSpPr>
      <dsp:spPr>
        <a:xfrm>
          <a:off x="288238" y="1406950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DCC962-4FD9-438F-A1E0-0AC2ACB715E2}">
      <dsp:nvSpPr>
        <dsp:cNvPr id="0" name=""/>
        <dsp:cNvSpPr/>
      </dsp:nvSpPr>
      <dsp:spPr>
        <a:xfrm>
          <a:off x="309780" y="2084428"/>
          <a:ext cx="2971125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Flexible</a:t>
          </a:r>
        </a:p>
      </dsp:txBody>
      <dsp:txXfrm>
        <a:off x="309780" y="2084428"/>
        <a:ext cx="2971125" cy="416842"/>
      </dsp:txXfrm>
    </dsp:sp>
    <dsp:sp modelId="{D8389374-0AA2-4349-81B1-BF42E11F1342}">
      <dsp:nvSpPr>
        <dsp:cNvPr id="0" name=""/>
        <dsp:cNvSpPr/>
      </dsp:nvSpPr>
      <dsp:spPr>
        <a:xfrm>
          <a:off x="49253" y="2032322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E2803-2521-4DEF-BE5D-E5AA7FF883A0}">
      <dsp:nvSpPr>
        <dsp:cNvPr id="0" name=""/>
        <dsp:cNvSpPr/>
      </dsp:nvSpPr>
      <dsp:spPr>
        <a:xfrm>
          <a:off x="-3061972" y="-471448"/>
          <a:ext cx="3652479" cy="3652479"/>
        </a:xfrm>
        <a:prstGeom prst="blockArc">
          <a:avLst>
            <a:gd name="adj1" fmla="val 18900000"/>
            <a:gd name="adj2" fmla="val 2700000"/>
            <a:gd name="adj3" fmla="val 59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6F87B-F938-4B19-A7A3-72FD21214BE8}">
      <dsp:nvSpPr>
        <dsp:cNvPr id="0" name=""/>
        <dsp:cNvSpPr/>
      </dsp:nvSpPr>
      <dsp:spPr>
        <a:xfrm>
          <a:off x="309780" y="208312"/>
          <a:ext cx="2971125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Identify</a:t>
          </a:r>
          <a:endParaRPr lang="en-US" sz="2200" kern="1200" dirty="0"/>
        </a:p>
      </dsp:txBody>
      <dsp:txXfrm>
        <a:off x="309780" y="208312"/>
        <a:ext cx="2971125" cy="416842"/>
      </dsp:txXfrm>
    </dsp:sp>
    <dsp:sp modelId="{FDA391BA-912B-4CD7-B317-3303831858A4}">
      <dsp:nvSpPr>
        <dsp:cNvPr id="0" name=""/>
        <dsp:cNvSpPr/>
      </dsp:nvSpPr>
      <dsp:spPr>
        <a:xfrm>
          <a:off x="49253" y="156207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7F025BC-B32A-44B2-BE93-9A1FBF4FAB7A}">
      <dsp:nvSpPr>
        <dsp:cNvPr id="0" name=""/>
        <dsp:cNvSpPr/>
      </dsp:nvSpPr>
      <dsp:spPr>
        <a:xfrm>
          <a:off x="548765" y="833684"/>
          <a:ext cx="2732140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Evaluate</a:t>
          </a:r>
        </a:p>
      </dsp:txBody>
      <dsp:txXfrm>
        <a:off x="548765" y="833684"/>
        <a:ext cx="2732140" cy="416842"/>
      </dsp:txXfrm>
    </dsp:sp>
    <dsp:sp modelId="{67B95424-E348-4D34-A359-5E738FD2D99E}">
      <dsp:nvSpPr>
        <dsp:cNvPr id="0" name=""/>
        <dsp:cNvSpPr/>
      </dsp:nvSpPr>
      <dsp:spPr>
        <a:xfrm>
          <a:off x="288238" y="781579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52C3009-3399-4F22-988C-379F8D0FBC09}">
      <dsp:nvSpPr>
        <dsp:cNvPr id="0" name=""/>
        <dsp:cNvSpPr/>
      </dsp:nvSpPr>
      <dsp:spPr>
        <a:xfrm>
          <a:off x="548765" y="1459056"/>
          <a:ext cx="2732140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Measure</a:t>
          </a:r>
          <a:endParaRPr lang="en-US" sz="2200" kern="1200" dirty="0"/>
        </a:p>
      </dsp:txBody>
      <dsp:txXfrm>
        <a:off x="548765" y="1459056"/>
        <a:ext cx="2732140" cy="416842"/>
      </dsp:txXfrm>
    </dsp:sp>
    <dsp:sp modelId="{745E3D0D-7A7D-4DF3-86E9-A11442FE99B4}">
      <dsp:nvSpPr>
        <dsp:cNvPr id="0" name=""/>
        <dsp:cNvSpPr/>
      </dsp:nvSpPr>
      <dsp:spPr>
        <a:xfrm>
          <a:off x="288238" y="1406950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DCC962-4FD9-438F-A1E0-0AC2ACB715E2}">
      <dsp:nvSpPr>
        <dsp:cNvPr id="0" name=""/>
        <dsp:cNvSpPr/>
      </dsp:nvSpPr>
      <dsp:spPr>
        <a:xfrm>
          <a:off x="309780" y="2084428"/>
          <a:ext cx="2971125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Action</a:t>
          </a:r>
        </a:p>
      </dsp:txBody>
      <dsp:txXfrm>
        <a:off x="309780" y="2084428"/>
        <a:ext cx="2971125" cy="416842"/>
      </dsp:txXfrm>
    </dsp:sp>
    <dsp:sp modelId="{D8389374-0AA2-4349-81B1-BF42E11F1342}">
      <dsp:nvSpPr>
        <dsp:cNvPr id="0" name=""/>
        <dsp:cNvSpPr/>
      </dsp:nvSpPr>
      <dsp:spPr>
        <a:xfrm>
          <a:off x="49253" y="2032322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2547B-8A06-4687-930A-1EDFD772F242}">
      <dsp:nvSpPr>
        <dsp:cNvPr id="0" name=""/>
        <dsp:cNvSpPr/>
      </dsp:nvSpPr>
      <dsp:spPr>
        <a:xfrm>
          <a:off x="58166" y="708378"/>
          <a:ext cx="805413" cy="265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Siloed Groups</a:t>
          </a:r>
        </a:p>
      </dsp:txBody>
      <dsp:txXfrm>
        <a:off x="58166" y="708378"/>
        <a:ext cx="805413" cy="265420"/>
      </dsp:txXfrm>
    </dsp:sp>
    <dsp:sp modelId="{A4F152C4-772F-4AFA-A054-05CA19903BE9}">
      <dsp:nvSpPr>
        <dsp:cNvPr id="0" name=""/>
        <dsp:cNvSpPr/>
      </dsp:nvSpPr>
      <dsp:spPr>
        <a:xfrm>
          <a:off x="57251" y="627653"/>
          <a:ext cx="64066" cy="64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D1827-6FE4-41FA-9DBE-7FC6266A2C03}">
      <dsp:nvSpPr>
        <dsp:cNvPr id="0" name=""/>
        <dsp:cNvSpPr/>
      </dsp:nvSpPr>
      <dsp:spPr>
        <a:xfrm>
          <a:off x="102098" y="537959"/>
          <a:ext cx="64066" cy="64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701FE-CFA6-41B6-85E8-3AEBD67D9EDB}">
      <dsp:nvSpPr>
        <dsp:cNvPr id="0" name=""/>
        <dsp:cNvSpPr/>
      </dsp:nvSpPr>
      <dsp:spPr>
        <a:xfrm>
          <a:off x="209730" y="555898"/>
          <a:ext cx="100676" cy="100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FC17C-0421-4746-A1A0-C76B7631B5E3}">
      <dsp:nvSpPr>
        <dsp:cNvPr id="0" name=""/>
        <dsp:cNvSpPr/>
      </dsp:nvSpPr>
      <dsp:spPr>
        <a:xfrm>
          <a:off x="299424" y="457235"/>
          <a:ext cx="64066" cy="64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CF6B5-912E-43E5-9FAA-8F473B866B49}">
      <dsp:nvSpPr>
        <dsp:cNvPr id="0" name=""/>
        <dsp:cNvSpPr/>
      </dsp:nvSpPr>
      <dsp:spPr>
        <a:xfrm>
          <a:off x="416026" y="421357"/>
          <a:ext cx="64066" cy="64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7B7AA-978C-456C-B190-8FC93BD3C024}">
      <dsp:nvSpPr>
        <dsp:cNvPr id="0" name=""/>
        <dsp:cNvSpPr/>
      </dsp:nvSpPr>
      <dsp:spPr>
        <a:xfrm>
          <a:off x="559536" y="484143"/>
          <a:ext cx="64066" cy="64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7FC2C-FEA3-45F4-9207-135C60E0F215}">
      <dsp:nvSpPr>
        <dsp:cNvPr id="0" name=""/>
        <dsp:cNvSpPr/>
      </dsp:nvSpPr>
      <dsp:spPr>
        <a:xfrm>
          <a:off x="649230" y="528990"/>
          <a:ext cx="100676" cy="100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C528C-D514-410D-B6B4-9C5749DFD1F1}">
      <dsp:nvSpPr>
        <dsp:cNvPr id="0" name=""/>
        <dsp:cNvSpPr/>
      </dsp:nvSpPr>
      <dsp:spPr>
        <a:xfrm>
          <a:off x="774801" y="627653"/>
          <a:ext cx="64066" cy="64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126D3-E886-42FB-AE6B-32F0A71BF599}">
      <dsp:nvSpPr>
        <dsp:cNvPr id="0" name=""/>
        <dsp:cNvSpPr/>
      </dsp:nvSpPr>
      <dsp:spPr>
        <a:xfrm>
          <a:off x="828617" y="726316"/>
          <a:ext cx="64066" cy="64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F159E-7E54-4F1B-9947-5BC74D7CB96B}">
      <dsp:nvSpPr>
        <dsp:cNvPr id="0" name=""/>
        <dsp:cNvSpPr/>
      </dsp:nvSpPr>
      <dsp:spPr>
        <a:xfrm>
          <a:off x="362210" y="537959"/>
          <a:ext cx="164743" cy="164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DD678-3B89-4027-BE64-40EA2EEE44CA}">
      <dsp:nvSpPr>
        <dsp:cNvPr id="0" name=""/>
        <dsp:cNvSpPr/>
      </dsp:nvSpPr>
      <dsp:spPr>
        <a:xfrm>
          <a:off x="12404" y="878796"/>
          <a:ext cx="64066" cy="64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ED633-ED57-4A0B-9469-9C91570CCACD}">
      <dsp:nvSpPr>
        <dsp:cNvPr id="0" name=""/>
        <dsp:cNvSpPr/>
      </dsp:nvSpPr>
      <dsp:spPr>
        <a:xfrm>
          <a:off x="66220" y="959520"/>
          <a:ext cx="100676" cy="100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83E4B-D848-4DF1-AA66-059CE13BF907}">
      <dsp:nvSpPr>
        <dsp:cNvPr id="0" name=""/>
        <dsp:cNvSpPr/>
      </dsp:nvSpPr>
      <dsp:spPr>
        <a:xfrm>
          <a:off x="200761" y="1031275"/>
          <a:ext cx="146438" cy="146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D004A-9250-48BD-BA17-F3C6F2D1DA99}">
      <dsp:nvSpPr>
        <dsp:cNvPr id="0" name=""/>
        <dsp:cNvSpPr/>
      </dsp:nvSpPr>
      <dsp:spPr>
        <a:xfrm>
          <a:off x="389118" y="1147877"/>
          <a:ext cx="64066" cy="64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D3A59-D872-4781-B176-923AF29D60A5}">
      <dsp:nvSpPr>
        <dsp:cNvPr id="0" name=""/>
        <dsp:cNvSpPr/>
      </dsp:nvSpPr>
      <dsp:spPr>
        <a:xfrm>
          <a:off x="424995" y="1031275"/>
          <a:ext cx="100676" cy="100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05FCF-E2AD-48A7-9280-610C4B8AAD47}">
      <dsp:nvSpPr>
        <dsp:cNvPr id="0" name=""/>
        <dsp:cNvSpPr/>
      </dsp:nvSpPr>
      <dsp:spPr>
        <a:xfrm>
          <a:off x="514689" y="1156847"/>
          <a:ext cx="64066" cy="64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CC6D3-13C5-4659-B449-79BBBF57F702}">
      <dsp:nvSpPr>
        <dsp:cNvPr id="0" name=""/>
        <dsp:cNvSpPr/>
      </dsp:nvSpPr>
      <dsp:spPr>
        <a:xfrm>
          <a:off x="595414" y="1013336"/>
          <a:ext cx="146438" cy="1464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898BF-E44B-4C54-94FD-79628223C2E4}">
      <dsp:nvSpPr>
        <dsp:cNvPr id="0" name=""/>
        <dsp:cNvSpPr/>
      </dsp:nvSpPr>
      <dsp:spPr>
        <a:xfrm>
          <a:off x="792740" y="977459"/>
          <a:ext cx="100676" cy="100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BFC77-1543-4572-A160-4FF5A4DC8095}">
      <dsp:nvSpPr>
        <dsp:cNvPr id="0" name=""/>
        <dsp:cNvSpPr/>
      </dsp:nvSpPr>
      <dsp:spPr>
        <a:xfrm>
          <a:off x="893417" y="555749"/>
          <a:ext cx="295673" cy="564472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C6446-B44C-4D69-96E4-A25469893547}">
      <dsp:nvSpPr>
        <dsp:cNvPr id="0" name=""/>
        <dsp:cNvSpPr/>
      </dsp:nvSpPr>
      <dsp:spPr>
        <a:xfrm>
          <a:off x="1189090" y="556023"/>
          <a:ext cx="806381" cy="564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Roles</a:t>
          </a:r>
        </a:p>
      </dsp:txBody>
      <dsp:txXfrm>
        <a:off x="1189090" y="556023"/>
        <a:ext cx="806381" cy="564466"/>
      </dsp:txXfrm>
    </dsp:sp>
    <dsp:sp modelId="{5A02D515-718F-45C8-9455-08417F3703DF}">
      <dsp:nvSpPr>
        <dsp:cNvPr id="0" name=""/>
        <dsp:cNvSpPr/>
      </dsp:nvSpPr>
      <dsp:spPr>
        <a:xfrm>
          <a:off x="1995471" y="555749"/>
          <a:ext cx="295673" cy="564472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DECA3-82C0-4B49-B0D8-5504FC0E592C}">
      <dsp:nvSpPr>
        <dsp:cNvPr id="0" name=""/>
        <dsp:cNvSpPr/>
      </dsp:nvSpPr>
      <dsp:spPr>
        <a:xfrm>
          <a:off x="2291144" y="556023"/>
          <a:ext cx="806381" cy="564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Responsibilities</a:t>
          </a:r>
        </a:p>
      </dsp:txBody>
      <dsp:txXfrm>
        <a:off x="2291144" y="556023"/>
        <a:ext cx="806381" cy="564466"/>
      </dsp:txXfrm>
    </dsp:sp>
    <dsp:sp modelId="{1217A68B-A71A-42D7-87DA-5ED46A6EB496}">
      <dsp:nvSpPr>
        <dsp:cNvPr id="0" name=""/>
        <dsp:cNvSpPr/>
      </dsp:nvSpPr>
      <dsp:spPr>
        <a:xfrm>
          <a:off x="3097525" y="555749"/>
          <a:ext cx="295673" cy="564472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E9C87-7F37-4693-9A67-017354E6870A}">
      <dsp:nvSpPr>
        <dsp:cNvPr id="0" name=""/>
        <dsp:cNvSpPr/>
      </dsp:nvSpPr>
      <dsp:spPr>
        <a:xfrm>
          <a:off x="3393198" y="556023"/>
          <a:ext cx="806381" cy="564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Communication</a:t>
          </a:r>
        </a:p>
      </dsp:txBody>
      <dsp:txXfrm>
        <a:off x="3393198" y="556023"/>
        <a:ext cx="806381" cy="564466"/>
      </dsp:txXfrm>
    </dsp:sp>
    <dsp:sp modelId="{B5EF9339-3223-41E1-ACC6-F510F1A4A076}">
      <dsp:nvSpPr>
        <dsp:cNvPr id="0" name=""/>
        <dsp:cNvSpPr/>
      </dsp:nvSpPr>
      <dsp:spPr>
        <a:xfrm>
          <a:off x="4199580" y="555749"/>
          <a:ext cx="295673" cy="564472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7CEE9-01E6-46AE-9158-B016F7DD6732}">
      <dsp:nvSpPr>
        <dsp:cNvPr id="0" name=""/>
        <dsp:cNvSpPr/>
      </dsp:nvSpPr>
      <dsp:spPr>
        <a:xfrm>
          <a:off x="4495253" y="556023"/>
          <a:ext cx="806381" cy="564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Leadership Alignment</a:t>
          </a:r>
        </a:p>
      </dsp:txBody>
      <dsp:txXfrm>
        <a:off x="4495253" y="556023"/>
        <a:ext cx="806381" cy="564466"/>
      </dsp:txXfrm>
    </dsp:sp>
    <dsp:sp modelId="{91C377A8-62CA-4C0B-8B08-074557B62F0F}">
      <dsp:nvSpPr>
        <dsp:cNvPr id="0" name=""/>
        <dsp:cNvSpPr/>
      </dsp:nvSpPr>
      <dsp:spPr>
        <a:xfrm>
          <a:off x="5301634" y="555749"/>
          <a:ext cx="295673" cy="564472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0AD5D-05C9-45BC-A44E-4E3F7C9B056A}">
      <dsp:nvSpPr>
        <dsp:cNvPr id="0" name=""/>
        <dsp:cNvSpPr/>
      </dsp:nvSpPr>
      <dsp:spPr>
        <a:xfrm>
          <a:off x="5597307" y="556023"/>
          <a:ext cx="806381" cy="564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Operational Alignment</a:t>
          </a:r>
        </a:p>
      </dsp:txBody>
      <dsp:txXfrm>
        <a:off x="5597307" y="556023"/>
        <a:ext cx="806381" cy="564466"/>
      </dsp:txXfrm>
    </dsp:sp>
    <dsp:sp modelId="{E8DE480E-B21D-4758-85E9-7AB6D86AE903}">
      <dsp:nvSpPr>
        <dsp:cNvPr id="0" name=""/>
        <dsp:cNvSpPr/>
      </dsp:nvSpPr>
      <dsp:spPr>
        <a:xfrm>
          <a:off x="6403688" y="555749"/>
          <a:ext cx="295673" cy="564472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BE1FD-E75B-4176-9534-5976FD85F6F0}">
      <dsp:nvSpPr>
        <dsp:cNvPr id="0" name=""/>
        <dsp:cNvSpPr/>
      </dsp:nvSpPr>
      <dsp:spPr>
        <a:xfrm>
          <a:off x="6731617" y="509100"/>
          <a:ext cx="685424" cy="685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Unified Message</a:t>
          </a:r>
        </a:p>
      </dsp:txBody>
      <dsp:txXfrm>
        <a:off x="6831995" y="609478"/>
        <a:ext cx="484668" cy="4846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E2803-2521-4DEF-BE5D-E5AA7FF883A0}">
      <dsp:nvSpPr>
        <dsp:cNvPr id="0" name=""/>
        <dsp:cNvSpPr/>
      </dsp:nvSpPr>
      <dsp:spPr>
        <a:xfrm>
          <a:off x="-3061972" y="-471448"/>
          <a:ext cx="3652479" cy="3652479"/>
        </a:xfrm>
        <a:prstGeom prst="blockArc">
          <a:avLst>
            <a:gd name="adj1" fmla="val 18900000"/>
            <a:gd name="adj2" fmla="val 2700000"/>
            <a:gd name="adj3" fmla="val 59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6F87B-F938-4B19-A7A3-72FD21214BE8}">
      <dsp:nvSpPr>
        <dsp:cNvPr id="0" name=""/>
        <dsp:cNvSpPr/>
      </dsp:nvSpPr>
      <dsp:spPr>
        <a:xfrm>
          <a:off x="309780" y="208312"/>
          <a:ext cx="2971125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Aligned Culture</a:t>
          </a:r>
          <a:endParaRPr lang="en-US" sz="2200" kern="1200" dirty="0"/>
        </a:p>
      </dsp:txBody>
      <dsp:txXfrm>
        <a:off x="309780" y="208312"/>
        <a:ext cx="2971125" cy="416842"/>
      </dsp:txXfrm>
    </dsp:sp>
    <dsp:sp modelId="{FDA391BA-912B-4CD7-B317-3303831858A4}">
      <dsp:nvSpPr>
        <dsp:cNvPr id="0" name=""/>
        <dsp:cNvSpPr/>
      </dsp:nvSpPr>
      <dsp:spPr>
        <a:xfrm>
          <a:off x="49253" y="156207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7F025BC-B32A-44B2-BE93-9A1FBF4FAB7A}">
      <dsp:nvSpPr>
        <dsp:cNvPr id="0" name=""/>
        <dsp:cNvSpPr/>
      </dsp:nvSpPr>
      <dsp:spPr>
        <a:xfrm>
          <a:off x="548765" y="833684"/>
          <a:ext cx="2732140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Formal Process</a:t>
          </a:r>
          <a:endParaRPr lang="en-US" sz="2200" kern="1200" dirty="0"/>
        </a:p>
      </dsp:txBody>
      <dsp:txXfrm>
        <a:off x="548765" y="833684"/>
        <a:ext cx="2732140" cy="416842"/>
      </dsp:txXfrm>
    </dsp:sp>
    <dsp:sp modelId="{67B95424-E348-4D34-A359-5E738FD2D99E}">
      <dsp:nvSpPr>
        <dsp:cNvPr id="0" name=""/>
        <dsp:cNvSpPr/>
      </dsp:nvSpPr>
      <dsp:spPr>
        <a:xfrm>
          <a:off x="288238" y="781579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52C3009-3399-4F22-988C-379F8D0FBC09}">
      <dsp:nvSpPr>
        <dsp:cNvPr id="0" name=""/>
        <dsp:cNvSpPr/>
      </dsp:nvSpPr>
      <dsp:spPr>
        <a:xfrm>
          <a:off x="548765" y="1459056"/>
          <a:ext cx="2732140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Smart Content</a:t>
          </a:r>
          <a:endParaRPr lang="en-US" sz="2200" kern="1200" dirty="0"/>
        </a:p>
      </dsp:txBody>
      <dsp:txXfrm>
        <a:off x="548765" y="1459056"/>
        <a:ext cx="2732140" cy="416842"/>
      </dsp:txXfrm>
    </dsp:sp>
    <dsp:sp modelId="{745E3D0D-7A7D-4DF3-86E9-A11442FE99B4}">
      <dsp:nvSpPr>
        <dsp:cNvPr id="0" name=""/>
        <dsp:cNvSpPr/>
      </dsp:nvSpPr>
      <dsp:spPr>
        <a:xfrm>
          <a:off x="288238" y="1406950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DCC962-4FD9-438F-A1E0-0AC2ACB715E2}">
      <dsp:nvSpPr>
        <dsp:cNvPr id="0" name=""/>
        <dsp:cNvSpPr/>
      </dsp:nvSpPr>
      <dsp:spPr>
        <a:xfrm>
          <a:off x="309780" y="2084428"/>
          <a:ext cx="2971125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Regular Outreach</a:t>
          </a:r>
        </a:p>
      </dsp:txBody>
      <dsp:txXfrm>
        <a:off x="309780" y="2084428"/>
        <a:ext cx="2971125" cy="416842"/>
      </dsp:txXfrm>
    </dsp:sp>
    <dsp:sp modelId="{D8389374-0AA2-4349-81B1-BF42E11F1342}">
      <dsp:nvSpPr>
        <dsp:cNvPr id="0" name=""/>
        <dsp:cNvSpPr/>
      </dsp:nvSpPr>
      <dsp:spPr>
        <a:xfrm>
          <a:off x="49253" y="2032322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E2803-2521-4DEF-BE5D-E5AA7FF883A0}">
      <dsp:nvSpPr>
        <dsp:cNvPr id="0" name=""/>
        <dsp:cNvSpPr/>
      </dsp:nvSpPr>
      <dsp:spPr>
        <a:xfrm>
          <a:off x="-3061972" y="-471448"/>
          <a:ext cx="3652479" cy="3652479"/>
        </a:xfrm>
        <a:prstGeom prst="blockArc">
          <a:avLst>
            <a:gd name="adj1" fmla="val 18900000"/>
            <a:gd name="adj2" fmla="val 2700000"/>
            <a:gd name="adj3" fmla="val 59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6F87B-F938-4B19-A7A3-72FD21214BE8}">
      <dsp:nvSpPr>
        <dsp:cNvPr id="0" name=""/>
        <dsp:cNvSpPr/>
      </dsp:nvSpPr>
      <dsp:spPr>
        <a:xfrm>
          <a:off x="309780" y="208312"/>
          <a:ext cx="2971125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Risk and Audience Focused</a:t>
          </a:r>
        </a:p>
      </dsp:txBody>
      <dsp:txXfrm>
        <a:off x="309780" y="208312"/>
        <a:ext cx="2971125" cy="416842"/>
      </dsp:txXfrm>
    </dsp:sp>
    <dsp:sp modelId="{FDA391BA-912B-4CD7-B317-3303831858A4}">
      <dsp:nvSpPr>
        <dsp:cNvPr id="0" name=""/>
        <dsp:cNvSpPr/>
      </dsp:nvSpPr>
      <dsp:spPr>
        <a:xfrm>
          <a:off x="49253" y="156207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D6D58B5-59CA-4564-8A8D-20F27C88A31A}">
      <dsp:nvSpPr>
        <dsp:cNvPr id="0" name=""/>
        <dsp:cNvSpPr/>
      </dsp:nvSpPr>
      <dsp:spPr>
        <a:xfrm>
          <a:off x="548765" y="833684"/>
          <a:ext cx="2732140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Social Engagement</a:t>
          </a:r>
        </a:p>
      </dsp:txBody>
      <dsp:txXfrm>
        <a:off x="548765" y="833684"/>
        <a:ext cx="2732140" cy="416842"/>
      </dsp:txXfrm>
    </dsp:sp>
    <dsp:sp modelId="{53E72E16-35C9-4740-8EE6-743E5AF2CECB}">
      <dsp:nvSpPr>
        <dsp:cNvPr id="0" name=""/>
        <dsp:cNvSpPr/>
      </dsp:nvSpPr>
      <dsp:spPr>
        <a:xfrm>
          <a:off x="288238" y="781579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A3AF53E-522A-4B48-ACE4-993728436A98}">
      <dsp:nvSpPr>
        <dsp:cNvPr id="0" name=""/>
        <dsp:cNvSpPr/>
      </dsp:nvSpPr>
      <dsp:spPr>
        <a:xfrm>
          <a:off x="548765" y="1459056"/>
          <a:ext cx="2732140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Existing Opportunities</a:t>
          </a:r>
          <a:endParaRPr lang="en-US" sz="1300" kern="1200" dirty="0"/>
        </a:p>
      </dsp:txBody>
      <dsp:txXfrm>
        <a:off x="548765" y="1459056"/>
        <a:ext cx="2732140" cy="416842"/>
      </dsp:txXfrm>
    </dsp:sp>
    <dsp:sp modelId="{745E3D0D-7A7D-4DF3-86E9-A11442FE99B4}">
      <dsp:nvSpPr>
        <dsp:cNvPr id="0" name=""/>
        <dsp:cNvSpPr/>
      </dsp:nvSpPr>
      <dsp:spPr>
        <a:xfrm>
          <a:off x="288238" y="1406950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C386369-FB30-4F44-BFC5-58C9F783AE50}">
      <dsp:nvSpPr>
        <dsp:cNvPr id="0" name=""/>
        <dsp:cNvSpPr/>
      </dsp:nvSpPr>
      <dsp:spPr>
        <a:xfrm>
          <a:off x="309780" y="2084428"/>
          <a:ext cx="2971125" cy="4168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869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Security’s Role to Promote Safety</a:t>
          </a:r>
        </a:p>
      </dsp:txBody>
      <dsp:txXfrm>
        <a:off x="309780" y="2084428"/>
        <a:ext cx="2971125" cy="416842"/>
      </dsp:txXfrm>
    </dsp:sp>
    <dsp:sp modelId="{D8389374-0AA2-4349-81B1-BF42E11F1342}">
      <dsp:nvSpPr>
        <dsp:cNvPr id="0" name=""/>
        <dsp:cNvSpPr/>
      </dsp:nvSpPr>
      <dsp:spPr>
        <a:xfrm>
          <a:off x="49253" y="2032322"/>
          <a:ext cx="521052" cy="5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85451-19A4-4766-829A-E0B2DBBD78C9}">
      <dsp:nvSpPr>
        <dsp:cNvPr id="0" name=""/>
        <dsp:cNvSpPr/>
      </dsp:nvSpPr>
      <dsp:spPr>
        <a:xfrm>
          <a:off x="-2884624" y="-444486"/>
          <a:ext cx="3441802" cy="3441802"/>
        </a:xfrm>
        <a:prstGeom prst="blockArc">
          <a:avLst>
            <a:gd name="adj1" fmla="val 18900000"/>
            <a:gd name="adj2" fmla="val 2700000"/>
            <a:gd name="adj3" fmla="val 62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DBBD9-96DF-4066-B258-7FD8171B37C3}">
      <dsp:nvSpPr>
        <dsp:cNvPr id="0" name=""/>
        <dsp:cNvSpPr/>
      </dsp:nvSpPr>
      <dsp:spPr>
        <a:xfrm>
          <a:off x="181841" y="116051"/>
          <a:ext cx="4212534" cy="2320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1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Develop functional requirements</a:t>
          </a:r>
          <a:endParaRPr lang="en-US" sz="1200" kern="1200"/>
        </a:p>
      </dsp:txBody>
      <dsp:txXfrm>
        <a:off x="181841" y="116051"/>
        <a:ext cx="4212534" cy="232001"/>
      </dsp:txXfrm>
    </dsp:sp>
    <dsp:sp modelId="{3F134922-4C55-4890-9698-06CC94DBE10D}">
      <dsp:nvSpPr>
        <dsp:cNvPr id="0" name=""/>
        <dsp:cNvSpPr/>
      </dsp:nvSpPr>
      <dsp:spPr>
        <a:xfrm>
          <a:off x="36841" y="87051"/>
          <a:ext cx="290001" cy="290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D9AA2-038F-4411-9D25-82CFF9C2A5E6}">
      <dsp:nvSpPr>
        <dsp:cNvPr id="0" name=""/>
        <dsp:cNvSpPr/>
      </dsp:nvSpPr>
      <dsp:spPr>
        <a:xfrm>
          <a:off x="391939" y="464257"/>
          <a:ext cx="4002436" cy="2320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1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Understand current state</a:t>
          </a:r>
          <a:endParaRPr lang="en-US" sz="1200" kern="1200"/>
        </a:p>
      </dsp:txBody>
      <dsp:txXfrm>
        <a:off x="391939" y="464257"/>
        <a:ext cx="4002436" cy="232001"/>
      </dsp:txXfrm>
    </dsp:sp>
    <dsp:sp modelId="{80001A5D-0634-4C44-AE4C-896CBDF66014}">
      <dsp:nvSpPr>
        <dsp:cNvPr id="0" name=""/>
        <dsp:cNvSpPr/>
      </dsp:nvSpPr>
      <dsp:spPr>
        <a:xfrm>
          <a:off x="246939" y="435257"/>
          <a:ext cx="290001" cy="290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098BC-4CFF-4DA2-B7DA-6ED4192962E8}">
      <dsp:nvSpPr>
        <dsp:cNvPr id="0" name=""/>
        <dsp:cNvSpPr/>
      </dsp:nvSpPr>
      <dsp:spPr>
        <a:xfrm>
          <a:off x="507072" y="812208"/>
          <a:ext cx="3887304" cy="2320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1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Leverage existing systems and parallel efforts</a:t>
          </a:r>
          <a:endParaRPr lang="en-US" sz="1200" kern="1200" dirty="0"/>
        </a:p>
      </dsp:txBody>
      <dsp:txXfrm>
        <a:off x="507072" y="812208"/>
        <a:ext cx="3887304" cy="232001"/>
      </dsp:txXfrm>
    </dsp:sp>
    <dsp:sp modelId="{0F8BED8A-3811-4971-9491-9C5A419E2DA6}">
      <dsp:nvSpPr>
        <dsp:cNvPr id="0" name=""/>
        <dsp:cNvSpPr/>
      </dsp:nvSpPr>
      <dsp:spPr>
        <a:xfrm>
          <a:off x="362071" y="783207"/>
          <a:ext cx="290001" cy="290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86ADC-C444-4F8A-A0C5-C0F366FC01C7}">
      <dsp:nvSpPr>
        <dsp:cNvPr id="0" name=""/>
        <dsp:cNvSpPr/>
      </dsp:nvSpPr>
      <dsp:spPr>
        <a:xfrm>
          <a:off x="543833" y="1160413"/>
          <a:ext cx="3850543" cy="2320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1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Align with business and technical roadmaps</a:t>
          </a:r>
          <a:endParaRPr lang="en-US" sz="1200" kern="1200"/>
        </a:p>
      </dsp:txBody>
      <dsp:txXfrm>
        <a:off x="543833" y="1160413"/>
        <a:ext cx="3850543" cy="232001"/>
      </dsp:txXfrm>
    </dsp:sp>
    <dsp:sp modelId="{50984A25-6B9E-4A22-9DD7-F38D0DC92BA1}">
      <dsp:nvSpPr>
        <dsp:cNvPr id="0" name=""/>
        <dsp:cNvSpPr/>
      </dsp:nvSpPr>
      <dsp:spPr>
        <a:xfrm>
          <a:off x="398832" y="1131413"/>
          <a:ext cx="290001" cy="290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025BF-8394-4191-B896-7CA02C26CD4D}">
      <dsp:nvSpPr>
        <dsp:cNvPr id="0" name=""/>
        <dsp:cNvSpPr/>
      </dsp:nvSpPr>
      <dsp:spPr>
        <a:xfrm>
          <a:off x="507072" y="1508619"/>
          <a:ext cx="3887304" cy="2320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1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Understand market trends, eliminate noise</a:t>
          </a:r>
          <a:endParaRPr lang="en-US" sz="1200" kern="1200"/>
        </a:p>
      </dsp:txBody>
      <dsp:txXfrm>
        <a:off x="507072" y="1508619"/>
        <a:ext cx="3887304" cy="232001"/>
      </dsp:txXfrm>
    </dsp:sp>
    <dsp:sp modelId="{2C4041FD-9C50-4B54-9E84-B2573BDF20B4}">
      <dsp:nvSpPr>
        <dsp:cNvPr id="0" name=""/>
        <dsp:cNvSpPr/>
      </dsp:nvSpPr>
      <dsp:spPr>
        <a:xfrm>
          <a:off x="362071" y="1479619"/>
          <a:ext cx="290001" cy="290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6A84A-9CCC-4AF7-933F-025582338866}">
      <dsp:nvSpPr>
        <dsp:cNvPr id="0" name=""/>
        <dsp:cNvSpPr/>
      </dsp:nvSpPr>
      <dsp:spPr>
        <a:xfrm>
          <a:off x="391939" y="1856570"/>
          <a:ext cx="4002436" cy="2320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1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Evaluate and validate new technologies</a:t>
          </a:r>
          <a:endParaRPr lang="en-US" sz="1200" kern="1200"/>
        </a:p>
      </dsp:txBody>
      <dsp:txXfrm>
        <a:off x="391939" y="1856570"/>
        <a:ext cx="4002436" cy="232001"/>
      </dsp:txXfrm>
    </dsp:sp>
    <dsp:sp modelId="{04066336-8D24-4664-87E9-8E7D288FD8C3}">
      <dsp:nvSpPr>
        <dsp:cNvPr id="0" name=""/>
        <dsp:cNvSpPr/>
      </dsp:nvSpPr>
      <dsp:spPr>
        <a:xfrm>
          <a:off x="246939" y="1827570"/>
          <a:ext cx="290001" cy="290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BA5C1-3B55-4449-ACD1-2B41F0B07B9C}">
      <dsp:nvSpPr>
        <dsp:cNvPr id="0" name=""/>
        <dsp:cNvSpPr/>
      </dsp:nvSpPr>
      <dsp:spPr>
        <a:xfrm>
          <a:off x="181841" y="2204776"/>
          <a:ext cx="4212534" cy="2320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1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Establish a short and long term roadmap</a:t>
          </a:r>
          <a:endParaRPr lang="en-US" sz="1200" kern="1200" dirty="0"/>
        </a:p>
      </dsp:txBody>
      <dsp:txXfrm>
        <a:off x="181841" y="2204776"/>
        <a:ext cx="4212534" cy="232001"/>
      </dsp:txXfrm>
    </dsp:sp>
    <dsp:sp modelId="{AA7304D4-63BA-43C0-81DB-4BC39B2BD474}">
      <dsp:nvSpPr>
        <dsp:cNvPr id="0" name=""/>
        <dsp:cNvSpPr/>
      </dsp:nvSpPr>
      <dsp:spPr>
        <a:xfrm>
          <a:off x="36841" y="2175776"/>
          <a:ext cx="290001" cy="2900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d43017299_0_4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d43017299_0_4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d43017299_0_4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d43017299_0_4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894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870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305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512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709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d43017299_0_4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d43017299_0_4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362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242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d43017299_0_4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d43017299_0_4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812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658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d43017299_0_4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d43017299_0_4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64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d43017299_0_4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d43017299_0_4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344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d43017299_0_4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d43017299_0_4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007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552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818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562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404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115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d43017299_0_4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d43017299_0_4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180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846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d43017299_0_4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d43017299_0_4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7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355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d43017299_0_4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d43017299_0_4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25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d43017299_0_4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d43017299_0_4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92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d43017299_0_4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d43017299_0_4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76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d43017299_0_4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d43017299_0_4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79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575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29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591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43017299_0_4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43017299_0_4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9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ary Title Slide">
  <p:cSld name="TITLE_1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914400" y="1191256"/>
            <a:ext cx="745763" cy="45826"/>
            <a:chOff x="4580561" y="2589004"/>
            <a:chExt cx="1064464" cy="25200"/>
          </a:xfrm>
        </p:grpSpPr>
        <p:sp>
          <p:nvSpPr>
            <p:cNvPr id="11" name="Google Shape;11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14400" y="1371600"/>
            <a:ext cx="8229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914400" y="26065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0050" y="4694750"/>
            <a:ext cx="14287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">
  <p:cSld name="TITLE_1_2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914400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914400" y="1371600"/>
            <a:ext cx="8229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914400" y="26065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0050" y="4694750"/>
            <a:ext cx="14287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914400" y="274320"/>
            <a:ext cx="7688700" cy="41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0050" y="4694750"/>
            <a:ext cx="14287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14400" y="1651050"/>
            <a:ext cx="3657600" cy="28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603325" y="1651050"/>
            <a:ext cx="3657600" cy="28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3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0050" y="4694750"/>
            <a:ext cx="1428750" cy="40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7"/>
          <p:cNvGrpSpPr/>
          <p:nvPr/>
        </p:nvGrpSpPr>
        <p:grpSpPr>
          <a:xfrm>
            <a:off x="914400" y="274320"/>
            <a:ext cx="745763" cy="45826"/>
            <a:chOff x="4580561" y="2589004"/>
            <a:chExt cx="1064464" cy="25200"/>
          </a:xfrm>
        </p:grpSpPr>
        <p:sp>
          <p:nvSpPr>
            <p:cNvPr id="54" name="Google Shape;54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lumn and Image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1"/>
          <p:cNvGrpSpPr/>
          <p:nvPr/>
        </p:nvGrpSpPr>
        <p:grpSpPr>
          <a:xfrm>
            <a:off x="914400" y="274320"/>
            <a:ext cx="745763" cy="45826"/>
            <a:chOff x="4580561" y="2589004"/>
            <a:chExt cx="1064464" cy="25200"/>
          </a:xfrm>
        </p:grpSpPr>
        <p:sp>
          <p:nvSpPr>
            <p:cNvPr id="99" name="Google Shape;99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1"/>
          <p:cNvSpPr txBox="1">
            <a:spLocks noGrp="1"/>
          </p:cNvSpPr>
          <p:nvPr>
            <p:ph type="body" idx="1"/>
          </p:nvPr>
        </p:nvSpPr>
        <p:spPr>
          <a:xfrm>
            <a:off x="753600" y="1156950"/>
            <a:ext cx="3104700" cy="33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ldNum" idx="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1"/>
          <p:cNvSpPr/>
          <p:nvPr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0050" y="4694750"/>
            <a:ext cx="14287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"/>
          <p:cNvSpPr txBox="1">
            <a:spLocks noGrp="1"/>
          </p:cNvSpPr>
          <p:nvPr>
            <p:ph type="title"/>
          </p:nvPr>
        </p:nvSpPr>
        <p:spPr>
          <a:xfrm>
            <a:off x="458200" y="5152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Title With Body 1">
  <p:cSld name="SECTION_TITLE_AND_DESCRIPTION_2">
    <p:bg>
      <p:bgPr>
        <a:solidFill>
          <a:schemeClr val="dk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13"/>
          <p:cNvGrpSpPr/>
          <p:nvPr/>
        </p:nvGrpSpPr>
        <p:grpSpPr>
          <a:xfrm>
            <a:off x="914400" y="1191256"/>
            <a:ext cx="745763" cy="45826"/>
            <a:chOff x="4580561" y="2589004"/>
            <a:chExt cx="1064464" cy="25200"/>
          </a:xfrm>
        </p:grpSpPr>
        <p:sp>
          <p:nvSpPr>
            <p:cNvPr id="118" name="Google Shape;118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3"/>
          <p:cNvSpPr txBox="1">
            <a:spLocks noGrp="1"/>
          </p:cNvSpPr>
          <p:nvPr>
            <p:ph type="title"/>
          </p:nvPr>
        </p:nvSpPr>
        <p:spPr>
          <a:xfrm>
            <a:off x="914400" y="137160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1"/>
          </p:nvPr>
        </p:nvSpPr>
        <p:spPr>
          <a:xfrm>
            <a:off x="914400" y="3200400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body" idx="2"/>
          </p:nvPr>
        </p:nvSpPr>
        <p:spPr>
          <a:xfrm>
            <a:off x="5212080" y="457200"/>
            <a:ext cx="3374400" cy="4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23" name="Google Shape;12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0050" y="4694750"/>
            <a:ext cx="14287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Title With Body 2 1 1">
  <p:cSld name="SECTION_TITLE_AND_DESCRIPTION_1_1_1_1">
    <p:bg>
      <p:bgPr>
        <a:solidFill>
          <a:schemeClr val="dk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5"/>
          <p:cNvGrpSpPr/>
          <p:nvPr/>
        </p:nvGrpSpPr>
        <p:grpSpPr>
          <a:xfrm>
            <a:off x="914400" y="1012370"/>
            <a:ext cx="745763" cy="45826"/>
            <a:chOff x="4580561" y="2589004"/>
            <a:chExt cx="1064464" cy="25200"/>
          </a:xfrm>
        </p:grpSpPr>
        <p:sp>
          <p:nvSpPr>
            <p:cNvPr id="136" name="Google Shape;136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640080" y="11952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742625" y="3024050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2"/>
          </p:nvPr>
        </p:nvSpPr>
        <p:spPr>
          <a:xfrm>
            <a:off x="5029200" y="274320"/>
            <a:ext cx="3374400" cy="4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0" y="4655650"/>
            <a:ext cx="9144000" cy="48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0050" y="4694750"/>
            <a:ext cx="14287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Title With Image 2">
  <p:cSld name="SECTION_TITLE_AND_DESCRIPTION_1"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16"/>
          <p:cNvGrpSpPr/>
          <p:nvPr/>
        </p:nvGrpSpPr>
        <p:grpSpPr>
          <a:xfrm>
            <a:off x="7772400" y="1188720"/>
            <a:ext cx="745763" cy="45826"/>
            <a:chOff x="4580561" y="2589004"/>
            <a:chExt cx="1064464" cy="25200"/>
          </a:xfrm>
        </p:grpSpPr>
        <p:sp>
          <p:nvSpPr>
            <p:cNvPr id="146" name="Google Shape;146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5212080" y="137160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subTitle" idx="1"/>
          </p:nvPr>
        </p:nvSpPr>
        <p:spPr>
          <a:xfrm>
            <a:off x="5212080" y="3200400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0050" y="4694750"/>
            <a:ext cx="14287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Title With Body 2">
  <p:cSld name="SECTION_TITLE_AND_DESCRIPTION_1_1"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17"/>
          <p:cNvGrpSpPr/>
          <p:nvPr/>
        </p:nvGrpSpPr>
        <p:grpSpPr>
          <a:xfrm>
            <a:off x="7772400" y="1188720"/>
            <a:ext cx="745763" cy="45826"/>
            <a:chOff x="4580561" y="2589004"/>
            <a:chExt cx="1064464" cy="25200"/>
          </a:xfrm>
        </p:grpSpPr>
        <p:sp>
          <p:nvSpPr>
            <p:cNvPr id="154" name="Google Shape;154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5212080" y="137160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5314625" y="3200400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2"/>
          </p:nvPr>
        </p:nvSpPr>
        <p:spPr>
          <a:xfrm>
            <a:off x="457200" y="274320"/>
            <a:ext cx="3374400" cy="4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0050" y="4694750"/>
            <a:ext cx="14287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roxima Nova"/>
              <a:buNone/>
              <a:defRPr sz="2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3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roxima Nova"/>
              <a:buChar char="●"/>
              <a:defRPr sz="1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7" r:id="rId5"/>
    <p:sldLayoutId id="2147483659" r:id="rId6"/>
    <p:sldLayoutId id="2147483661" r:id="rId7"/>
    <p:sldLayoutId id="2147483662" r:id="rId8"/>
    <p:sldLayoutId id="214748366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Governance.pdf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4.svg"/><Relationship Id="rId4" Type="http://schemas.openxmlformats.org/officeDocument/2006/relationships/diagramLayout" Target="../diagrams/layout6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458200" y="5152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Us</a:t>
            </a:r>
            <a:endParaRPr b="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014C5-84C6-4DB0-8224-D3A7D9BE033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2934" r="2667" b="37164"/>
          <a:stretch/>
        </p:blipFill>
        <p:spPr bwMode="auto">
          <a:xfrm>
            <a:off x="641836" y="1334465"/>
            <a:ext cx="1598930" cy="1555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60E276-2D07-4345-A0D0-21158F6228D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8" b="30270"/>
          <a:stretch/>
        </p:blipFill>
        <p:spPr bwMode="auto">
          <a:xfrm>
            <a:off x="3361984" y="1334465"/>
            <a:ext cx="1598295" cy="1555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185;p22">
            <a:extLst>
              <a:ext uri="{FF2B5EF4-FFF2-40B4-BE49-F238E27FC236}">
                <a16:creationId xmlns:a16="http://schemas.microsoft.com/office/drawing/2014/main" id="{6526B0C8-AFD6-4F11-9296-0F756B4649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8306" y="3097618"/>
            <a:ext cx="3565132" cy="1219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Reese Huebsch</a:t>
            </a:r>
            <a:endParaRPr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Director, Program Development</a:t>
            </a:r>
            <a:endParaRPr dirty="0"/>
          </a:p>
        </p:txBody>
      </p:sp>
      <p:sp>
        <p:nvSpPr>
          <p:cNvPr id="10" name="Google Shape;185;p22">
            <a:extLst>
              <a:ext uri="{FF2B5EF4-FFF2-40B4-BE49-F238E27FC236}">
                <a16:creationId xmlns:a16="http://schemas.microsoft.com/office/drawing/2014/main" id="{AE48A023-3558-49A7-860A-1A3C14AC4C4F}"/>
              </a:ext>
            </a:extLst>
          </p:cNvPr>
          <p:cNvSpPr txBox="1">
            <a:spLocks/>
          </p:cNvSpPr>
          <p:nvPr/>
        </p:nvSpPr>
        <p:spPr>
          <a:xfrm>
            <a:off x="458200" y="3097618"/>
            <a:ext cx="3565132" cy="121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○"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■"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○"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■"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○"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Proxima Nova"/>
              <a:buChar char="■"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139700" indent="0">
              <a:buSzPts val="1400"/>
              <a:buFont typeface="Proxima Nova"/>
              <a:buNone/>
            </a:pPr>
            <a:r>
              <a:rPr lang="en-US" dirty="0"/>
              <a:t>Mohammed Atif Shehzad</a:t>
            </a:r>
          </a:p>
          <a:p>
            <a:pPr marL="139700" indent="0">
              <a:buSzPts val="1400"/>
              <a:buFont typeface="Proxima Nova"/>
              <a:buNone/>
            </a:pPr>
            <a:r>
              <a:rPr lang="en-US" dirty="0"/>
              <a:t>Managing Director</a:t>
            </a:r>
          </a:p>
          <a:p>
            <a:pPr marL="139700" indent="0">
              <a:buSzPts val="1400"/>
              <a:buFont typeface="Proxima Nova"/>
              <a:buNone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5BB50F-5A92-4810-9E36-19D04C69973F}"/>
              </a:ext>
            </a:extLst>
          </p:cNvPr>
          <p:cNvGrpSpPr/>
          <p:nvPr/>
        </p:nvGrpSpPr>
        <p:grpSpPr>
          <a:xfrm>
            <a:off x="6829025" y="1263664"/>
            <a:ext cx="2314975" cy="396795"/>
            <a:chOff x="6829025" y="1263664"/>
            <a:chExt cx="2314975" cy="396795"/>
          </a:xfrm>
        </p:grpSpPr>
        <p:sp>
          <p:nvSpPr>
            <p:cNvPr id="11" name="Google Shape;185;p22">
              <a:extLst>
                <a:ext uri="{FF2B5EF4-FFF2-40B4-BE49-F238E27FC236}">
                  <a16:creationId xmlns:a16="http://schemas.microsoft.com/office/drawing/2014/main" id="{03CFF080-9261-431E-9A8E-2D2759C208A0}"/>
                </a:ext>
              </a:extLst>
            </p:cNvPr>
            <p:cNvSpPr txBox="1">
              <a:spLocks/>
            </p:cNvSpPr>
            <p:nvPr/>
          </p:nvSpPr>
          <p:spPr>
            <a:xfrm>
              <a:off x="7320990" y="1263664"/>
              <a:ext cx="1823010" cy="393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●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1pPr>
              <a:lvl2pPr marL="914400" marR="0" lvl="1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○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2pPr>
              <a:lvl3pPr marL="1371600" marR="0" lvl="2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■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3pPr>
              <a:lvl4pPr marL="1828800" marR="0" lvl="3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●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4pPr>
              <a:lvl5pPr marL="2286000" marR="0" lvl="4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○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5pPr>
              <a:lvl6pPr marL="2743200" marR="0" lvl="5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■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6pPr>
              <a:lvl7pPr marL="3200400" marR="0" lvl="6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●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7pPr>
              <a:lvl8pPr marL="3657600" marR="0" lvl="7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○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8pPr>
              <a:lvl9pPr marL="4114800" marR="0" lvl="8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800"/>
                <a:buFont typeface="Proxima Nova"/>
                <a:buChar char="■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9pPr>
            </a:lstStyle>
            <a:p>
              <a:pPr marL="0" indent="0">
                <a:buSzPts val="1400"/>
                <a:buFont typeface="Proxima Nova"/>
                <a:buNone/>
              </a:pPr>
              <a:r>
                <a:rPr lang="en-US" sz="1200" dirty="0"/>
                <a:t>201-721-8570</a:t>
              </a:r>
            </a:p>
          </p:txBody>
        </p:sp>
        <p:pic>
          <p:nvPicPr>
            <p:cNvPr id="3" name="Graphic 2" descr="Receiver with solid fill">
              <a:extLst>
                <a:ext uri="{FF2B5EF4-FFF2-40B4-BE49-F238E27FC236}">
                  <a16:creationId xmlns:a16="http://schemas.microsoft.com/office/drawing/2014/main" id="{3F80BE90-3DAC-44E8-B7B7-8DA0A65D8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29025" y="1266879"/>
              <a:ext cx="393580" cy="39358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4EC0F82-CCF9-414C-93A7-DF852ADCB85D}"/>
              </a:ext>
            </a:extLst>
          </p:cNvPr>
          <p:cNvGrpSpPr/>
          <p:nvPr/>
        </p:nvGrpSpPr>
        <p:grpSpPr>
          <a:xfrm>
            <a:off x="6750197" y="1752898"/>
            <a:ext cx="2393803" cy="472408"/>
            <a:chOff x="6750197" y="1783881"/>
            <a:chExt cx="2393803" cy="472408"/>
          </a:xfrm>
        </p:grpSpPr>
        <p:sp>
          <p:nvSpPr>
            <p:cNvPr id="12" name="Google Shape;185;p22">
              <a:extLst>
                <a:ext uri="{FF2B5EF4-FFF2-40B4-BE49-F238E27FC236}">
                  <a16:creationId xmlns:a16="http://schemas.microsoft.com/office/drawing/2014/main" id="{BA0BE48E-823B-4746-B887-F1D38B7E0A7A}"/>
                </a:ext>
              </a:extLst>
            </p:cNvPr>
            <p:cNvSpPr txBox="1">
              <a:spLocks/>
            </p:cNvSpPr>
            <p:nvPr/>
          </p:nvSpPr>
          <p:spPr>
            <a:xfrm>
              <a:off x="7320990" y="1823295"/>
              <a:ext cx="1823010" cy="393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●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1pPr>
              <a:lvl2pPr marL="914400" marR="0" lvl="1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○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2pPr>
              <a:lvl3pPr marL="1371600" marR="0" lvl="2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■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3pPr>
              <a:lvl4pPr marL="1828800" marR="0" lvl="3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●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4pPr>
              <a:lvl5pPr marL="2286000" marR="0" lvl="4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○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5pPr>
              <a:lvl6pPr marL="2743200" marR="0" lvl="5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■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6pPr>
              <a:lvl7pPr marL="3200400" marR="0" lvl="6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●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7pPr>
              <a:lvl8pPr marL="3657600" marR="0" lvl="7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○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8pPr>
              <a:lvl9pPr marL="4114800" marR="0" lvl="8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800"/>
                <a:buFont typeface="Proxima Nova"/>
                <a:buChar char="■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9pPr>
            </a:lstStyle>
            <a:p>
              <a:pPr marL="0" indent="0">
                <a:buSzPts val="1400"/>
                <a:buFont typeface="Proxima Nova"/>
                <a:buNone/>
              </a:pPr>
              <a:r>
                <a:rPr lang="en-US" sz="1200" dirty="0"/>
                <a:t>www.atriade.com</a:t>
              </a:r>
            </a:p>
          </p:txBody>
        </p:sp>
        <p:pic>
          <p:nvPicPr>
            <p:cNvPr id="5" name="Graphic 4" descr="Internet with solid fill">
              <a:extLst>
                <a:ext uri="{FF2B5EF4-FFF2-40B4-BE49-F238E27FC236}">
                  <a16:creationId xmlns:a16="http://schemas.microsoft.com/office/drawing/2014/main" id="{63204FD4-8F57-4937-82D6-F074B0DE3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50197" y="1783881"/>
              <a:ext cx="472408" cy="47240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4940F4-B02F-40BC-822F-D4846936E6E3}"/>
              </a:ext>
            </a:extLst>
          </p:cNvPr>
          <p:cNvGrpSpPr/>
          <p:nvPr/>
        </p:nvGrpSpPr>
        <p:grpSpPr>
          <a:xfrm>
            <a:off x="6750196" y="2317745"/>
            <a:ext cx="2393803" cy="472409"/>
            <a:chOff x="6750196" y="2256289"/>
            <a:chExt cx="2393803" cy="472409"/>
          </a:xfrm>
        </p:grpSpPr>
        <p:pic>
          <p:nvPicPr>
            <p:cNvPr id="14" name="Graphic 13" descr="Email outline">
              <a:extLst>
                <a:ext uri="{FF2B5EF4-FFF2-40B4-BE49-F238E27FC236}">
                  <a16:creationId xmlns:a16="http://schemas.microsoft.com/office/drawing/2014/main" id="{D1EB0A6A-53EB-455A-8BF6-340081115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50196" y="2256289"/>
              <a:ext cx="472409" cy="472409"/>
            </a:xfrm>
            <a:prstGeom prst="rect">
              <a:avLst/>
            </a:prstGeom>
          </p:spPr>
        </p:pic>
        <p:sp>
          <p:nvSpPr>
            <p:cNvPr id="16" name="Google Shape;185;p22">
              <a:extLst>
                <a:ext uri="{FF2B5EF4-FFF2-40B4-BE49-F238E27FC236}">
                  <a16:creationId xmlns:a16="http://schemas.microsoft.com/office/drawing/2014/main" id="{C2F6D842-3D05-4F9B-833B-F203379D7AD1}"/>
                </a:ext>
              </a:extLst>
            </p:cNvPr>
            <p:cNvSpPr txBox="1">
              <a:spLocks/>
            </p:cNvSpPr>
            <p:nvPr/>
          </p:nvSpPr>
          <p:spPr>
            <a:xfrm>
              <a:off x="7320990" y="2321023"/>
              <a:ext cx="1823009" cy="393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●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1pPr>
              <a:lvl2pPr marL="914400" marR="0" lvl="1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○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2pPr>
              <a:lvl3pPr marL="1371600" marR="0" lvl="2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■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3pPr>
              <a:lvl4pPr marL="1828800" marR="0" lvl="3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●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4pPr>
              <a:lvl5pPr marL="2286000" marR="0" lvl="4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○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5pPr>
              <a:lvl6pPr marL="2743200" marR="0" lvl="5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■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6pPr>
              <a:lvl7pPr marL="3200400" marR="0" lvl="6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●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7pPr>
              <a:lvl8pPr marL="3657600" marR="0" lvl="7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○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8pPr>
              <a:lvl9pPr marL="4114800" marR="0" lvl="8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800"/>
                <a:buFont typeface="Proxima Nova"/>
                <a:buChar char="■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9pPr>
            </a:lstStyle>
            <a:p>
              <a:pPr marL="0" indent="0">
                <a:buSzPts val="1400"/>
                <a:buFont typeface="Proxima Nova"/>
                <a:buNone/>
              </a:pPr>
              <a:r>
                <a:rPr lang="en-US" sz="1200" dirty="0"/>
                <a:t>mshehzad@atriade.com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5F556A9-F23E-48F0-AF31-6ECD9B9F0DE7}"/>
              </a:ext>
            </a:extLst>
          </p:cNvPr>
          <p:cNvGrpSpPr/>
          <p:nvPr/>
        </p:nvGrpSpPr>
        <p:grpSpPr>
          <a:xfrm>
            <a:off x="6750196" y="2882592"/>
            <a:ext cx="2393803" cy="472409"/>
            <a:chOff x="6750196" y="2882592"/>
            <a:chExt cx="2393803" cy="472409"/>
          </a:xfrm>
        </p:grpSpPr>
        <p:pic>
          <p:nvPicPr>
            <p:cNvPr id="17" name="Graphic 16" descr="Email outline">
              <a:extLst>
                <a:ext uri="{FF2B5EF4-FFF2-40B4-BE49-F238E27FC236}">
                  <a16:creationId xmlns:a16="http://schemas.microsoft.com/office/drawing/2014/main" id="{95CF53AC-E9FF-4313-8BA5-B32B2CD2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50196" y="2882592"/>
              <a:ext cx="472409" cy="472409"/>
            </a:xfrm>
            <a:prstGeom prst="rect">
              <a:avLst/>
            </a:prstGeom>
          </p:spPr>
        </p:pic>
        <p:sp>
          <p:nvSpPr>
            <p:cNvPr id="18" name="Google Shape;185;p22">
              <a:extLst>
                <a:ext uri="{FF2B5EF4-FFF2-40B4-BE49-F238E27FC236}">
                  <a16:creationId xmlns:a16="http://schemas.microsoft.com/office/drawing/2014/main" id="{C683B18F-B788-49DB-AD8A-E6EAA4BD1F16}"/>
                </a:ext>
              </a:extLst>
            </p:cNvPr>
            <p:cNvSpPr txBox="1">
              <a:spLocks/>
            </p:cNvSpPr>
            <p:nvPr/>
          </p:nvSpPr>
          <p:spPr>
            <a:xfrm>
              <a:off x="7320990" y="2922006"/>
              <a:ext cx="1823009" cy="393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●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1pPr>
              <a:lvl2pPr marL="914400" marR="0" lvl="1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○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2pPr>
              <a:lvl3pPr marL="1371600" marR="0" lvl="2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■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3pPr>
              <a:lvl4pPr marL="1828800" marR="0" lvl="3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●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4pPr>
              <a:lvl5pPr marL="2286000" marR="0" lvl="4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○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5pPr>
              <a:lvl6pPr marL="2743200" marR="0" lvl="5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■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6pPr>
              <a:lvl7pPr marL="3200400" marR="0" lvl="6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●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7pPr>
              <a:lvl8pPr marL="3657600" marR="0" lvl="7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roxima Nova"/>
                <a:buChar char="○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8pPr>
              <a:lvl9pPr marL="4114800" marR="0" lvl="8" indent="-3429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800"/>
                <a:buFont typeface="Proxima Nova"/>
                <a:buChar char="■"/>
                <a:defRPr sz="1800" b="0" i="0" u="none" strike="noStrike" cap="none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lvl9pPr>
            </a:lstStyle>
            <a:p>
              <a:pPr marL="0" indent="0">
                <a:buSzPts val="1400"/>
                <a:buFont typeface="Proxima Nova"/>
                <a:buNone/>
              </a:pPr>
              <a:r>
                <a:rPr lang="en-US" sz="1200" dirty="0"/>
                <a:t>rhuebsch@atriade.com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ctrTitle"/>
          </p:nvPr>
        </p:nvSpPr>
        <p:spPr>
          <a:xfrm>
            <a:off x="914400" y="1371600"/>
            <a:ext cx="8229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Security Plan</a:t>
            </a:r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1"/>
          </p:nvPr>
        </p:nvSpPr>
        <p:spPr>
          <a:xfrm>
            <a:off x="914400" y="26065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571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914398" y="1119882"/>
            <a:ext cx="4672855" cy="3127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Good process requires structured and holistic thinking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What is process?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Series of operations to achieve desired goal in consistent fashion</a:t>
            </a:r>
          </a:p>
          <a:p>
            <a:r>
              <a:rPr lang="en-US" dirty="0"/>
              <a:t>Elements of Process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Objective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Resources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Actions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Timing</a:t>
            </a:r>
          </a:p>
          <a:p>
            <a:r>
              <a:rPr lang="en-US" dirty="0"/>
              <a:t>What are some common challenges?</a:t>
            </a:r>
          </a:p>
          <a:p>
            <a:r>
              <a:rPr lang="en-US" dirty="0"/>
              <a:t>What are the qualities of a good process?</a:t>
            </a:r>
            <a:endParaRPr dirty="0"/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Process Overview</a:t>
            </a:r>
            <a:endParaRPr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C4F8F8-A9EA-46EE-ADA5-757A0E178E59}"/>
              </a:ext>
            </a:extLst>
          </p:cNvPr>
          <p:cNvGraphicFramePr/>
          <p:nvPr/>
        </p:nvGraphicFramePr>
        <p:xfrm>
          <a:off x="5506570" y="1216958"/>
          <a:ext cx="3314701" cy="270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597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914400" y="1029901"/>
            <a:ext cx="4383741" cy="3425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Formalize the Plan!</a:t>
            </a:r>
          </a:p>
          <a:p>
            <a:pPr lvl="0"/>
            <a:r>
              <a:rPr lang="en-US" dirty="0"/>
              <a:t>Inventory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Category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Process Data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Priority/Criticality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Timing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Form</a:t>
            </a:r>
          </a:p>
          <a:p>
            <a:r>
              <a:rPr lang="en-US" dirty="0"/>
              <a:t>Review and Assessment Process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Cadence and scope</a:t>
            </a:r>
          </a:p>
          <a:p>
            <a:r>
              <a:rPr lang="en-US" dirty="0"/>
              <a:t>Change Management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Changes, Onboarding and Offboarding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Approvers and Approvals</a:t>
            </a:r>
          </a:p>
          <a:p>
            <a:pPr marL="457200" lvl="1">
              <a:spcBef>
                <a:spcPts val="0"/>
              </a:spcBef>
              <a:buFont typeface="Proxima Nova"/>
              <a:buChar char="●"/>
            </a:pPr>
            <a:r>
              <a:rPr lang="en-US" dirty="0"/>
              <a:t>Feedback Mechanisms</a:t>
            </a:r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Process Planning</a:t>
            </a:r>
            <a:endParaRPr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CFAAF9-774E-4525-BF5F-38D66A0C2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75622"/>
              </p:ext>
            </p:extLst>
          </p:nvPr>
        </p:nvGraphicFramePr>
        <p:xfrm>
          <a:off x="6065297" y="1297243"/>
          <a:ext cx="2164303" cy="2549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303">
                  <a:extLst>
                    <a:ext uri="{9D8B030D-6E8A-4147-A177-3AD203B41FA5}">
                      <a16:colId xmlns:a16="http://schemas.microsoft.com/office/drawing/2014/main" val="649800601"/>
                    </a:ext>
                  </a:extLst>
                </a:gridCol>
              </a:tblGrid>
              <a:tr h="3316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Plan Elements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0054317"/>
                  </a:ext>
                </a:extLst>
              </a:tr>
              <a:tr h="5194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Inventory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516117"/>
                  </a:ext>
                </a:extLst>
              </a:tr>
              <a:tr h="4965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Assessment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660315"/>
                  </a:ext>
                </a:extLst>
              </a:tr>
              <a:tr h="6305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Change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829493"/>
                  </a:ext>
                </a:extLst>
              </a:tr>
              <a:tr h="5708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Feedback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32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914400" y="1029899"/>
            <a:ext cx="4383741" cy="3560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>
              <a:spcBef>
                <a:spcPts val="0"/>
              </a:spcBef>
              <a:buFont typeface="Proxima Nova"/>
              <a:buChar char="●"/>
            </a:pPr>
            <a:r>
              <a:rPr lang="en-US" dirty="0"/>
              <a:t>Mission: Continuous improvement</a:t>
            </a:r>
          </a:p>
          <a:p>
            <a:pPr marL="457200" lvl="1">
              <a:spcBef>
                <a:spcPts val="0"/>
              </a:spcBef>
              <a:buFont typeface="Proxima Nova"/>
              <a:buChar char="●"/>
            </a:pPr>
            <a:r>
              <a:rPr lang="en-US" dirty="0"/>
              <a:t>Evaluate Elements</a:t>
            </a:r>
          </a:p>
          <a:p>
            <a:r>
              <a:rPr lang="en-US" dirty="0"/>
              <a:t>The Value Test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Mission Alignment?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Risk Mitigation?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Added Value?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Working?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Ownership?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Feedback?</a:t>
            </a:r>
          </a:p>
          <a:p>
            <a:pPr marL="457200" lvl="1">
              <a:spcBef>
                <a:spcPts val="0"/>
              </a:spcBef>
              <a:buFont typeface="Proxima Nova"/>
              <a:buChar char="●"/>
            </a:pPr>
            <a:r>
              <a:rPr lang="en-US" dirty="0"/>
              <a:t>Measure: Pass/fail</a:t>
            </a:r>
          </a:p>
          <a:p>
            <a:pPr marL="457200" lvl="1">
              <a:spcBef>
                <a:spcPts val="0"/>
              </a:spcBef>
              <a:buFont typeface="Proxima Nova"/>
              <a:buChar char="●"/>
            </a:pPr>
            <a:r>
              <a:rPr lang="en-US" dirty="0"/>
              <a:t>Action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Update with new steps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Retire legacy process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Transfer to another team</a:t>
            </a:r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Process Analysis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30A068A-34CA-4770-93C9-051A1E5413AF}"/>
              </a:ext>
            </a:extLst>
          </p:cNvPr>
          <p:cNvGraphicFramePr/>
          <p:nvPr/>
        </p:nvGraphicFramePr>
        <p:xfrm>
          <a:off x="5506570" y="1216958"/>
          <a:ext cx="3314701" cy="270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5666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914400" y="1029900"/>
            <a:ext cx="4383741" cy="3228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Layered Content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Strategic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Tactical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Task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Content Management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Consolidated Location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Version Control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Educated Team 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Process Tools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Requirements Based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Good experience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Skillset Appropriate</a:t>
            </a:r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Process Delivery</a:t>
            </a:r>
            <a:endParaRPr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74FF478-CB97-4021-A611-1FE16C2DF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042" y="1065212"/>
            <a:ext cx="3780345" cy="30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3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ctrTitle"/>
          </p:nvPr>
        </p:nvSpPr>
        <p:spPr>
          <a:xfrm>
            <a:off x="914400" y="1371600"/>
            <a:ext cx="8229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Security Plan</a:t>
            </a:r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1"/>
          </p:nvPr>
        </p:nvSpPr>
        <p:spPr>
          <a:xfrm>
            <a:off x="914400" y="26065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Governance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7594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914400" y="1291189"/>
            <a:ext cx="4424516" cy="28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Siloed groups into a collaborative organization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Documented roles and responsibilities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Communication best practices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Security’s seat in the C-Suite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Role appropriated task management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Governance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F20B46B-670A-4AE9-905D-BB8D7FC0C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461093"/>
              </p:ext>
            </p:extLst>
          </p:nvPr>
        </p:nvGraphicFramePr>
        <p:xfrm>
          <a:off x="1062866" y="2672409"/>
          <a:ext cx="7461701" cy="164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phic 3" descr="Management outline">
            <a:hlinkClick r:id="rId8" action="ppaction://hlinkfile"/>
            <a:extLst>
              <a:ext uri="{FF2B5EF4-FFF2-40B4-BE49-F238E27FC236}">
                <a16:creationId xmlns:a16="http://schemas.microsoft.com/office/drawing/2014/main" id="{17837C78-3807-46F3-8557-431BC193FE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86051" y="14967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4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ctrTitle"/>
          </p:nvPr>
        </p:nvSpPr>
        <p:spPr>
          <a:xfrm>
            <a:off x="914400" y="1371600"/>
            <a:ext cx="8229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Security Plan</a:t>
            </a:r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1"/>
          </p:nvPr>
        </p:nvSpPr>
        <p:spPr>
          <a:xfrm>
            <a:off x="914400" y="26065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Awareness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526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914400" y="1128449"/>
            <a:ext cx="4362995" cy="28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Formalize the plan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Target audience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Behavior Types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Messaging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Timing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Engage with users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Develop partnerships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Recruit executive sponsors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Establish culture of safety, not surveillance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Content Delivery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US" dirty="0"/>
              <a:t>Traditional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US" dirty="0"/>
              <a:t>Digital media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US" dirty="0"/>
              <a:t>Social media</a:t>
            </a:r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Awareness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10DE28-AB09-409B-BE56-CCBC8FA5F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950016"/>
              </p:ext>
            </p:extLst>
          </p:nvPr>
        </p:nvGraphicFramePr>
        <p:xfrm>
          <a:off x="5569323" y="1216958"/>
          <a:ext cx="3314701" cy="270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6125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ctrTitle"/>
          </p:nvPr>
        </p:nvSpPr>
        <p:spPr>
          <a:xfrm>
            <a:off x="914400" y="1371600"/>
            <a:ext cx="8229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Security Plan</a:t>
            </a:r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1"/>
          </p:nvPr>
        </p:nvSpPr>
        <p:spPr>
          <a:xfrm>
            <a:off x="914400" y="26065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Training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52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914400" y="137160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Security Plan</a:t>
            </a:r>
            <a:endParaRPr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ubTitle" idx="1"/>
          </p:nvPr>
        </p:nvSpPr>
        <p:spPr>
          <a:xfrm>
            <a:off x="914400" y="3200400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Importance</a:t>
            </a:r>
            <a:endParaRPr dirty="0"/>
          </a:p>
        </p:txBody>
      </p:sp>
      <p:sp>
        <p:nvSpPr>
          <p:cNvPr id="201" name="Google Shape;201;p24"/>
          <p:cNvSpPr txBox="1">
            <a:spLocks noGrp="1"/>
          </p:cNvSpPr>
          <p:nvPr>
            <p:ph type="body" idx="2"/>
          </p:nvPr>
        </p:nvSpPr>
        <p:spPr>
          <a:xfrm>
            <a:off x="4572000" y="457200"/>
            <a:ext cx="4572000" cy="40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Informed current state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Strategic path to future state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Gap and best practices awareness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Funding readiness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Executive sponsorship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914399" y="1229709"/>
            <a:ext cx="3926541" cy="28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Customize to the audience</a:t>
            </a:r>
          </a:p>
          <a:p>
            <a:pPr lvl="1">
              <a:spcBef>
                <a:spcPts val="0"/>
              </a:spcBef>
              <a:buFont typeface="Proxima Nova"/>
              <a:buChar char="●"/>
            </a:pPr>
            <a:r>
              <a:rPr lang="en-US" dirty="0"/>
              <a:t>Not all risks apply to every audience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Engage with users</a:t>
            </a:r>
          </a:p>
          <a:p>
            <a:pPr lvl="1">
              <a:spcBef>
                <a:spcPts val="0"/>
              </a:spcBef>
              <a:buFont typeface="Proxima Nova"/>
              <a:buChar char="●"/>
            </a:pPr>
            <a:r>
              <a:rPr lang="en-US" dirty="0"/>
              <a:t>Town halls</a:t>
            </a:r>
          </a:p>
          <a:p>
            <a:pPr lvl="1">
              <a:spcBef>
                <a:spcPts val="0"/>
              </a:spcBef>
              <a:buFont typeface="Proxima Nova"/>
              <a:buChar char="●"/>
            </a:pPr>
            <a:r>
              <a:rPr lang="en-US" dirty="0"/>
              <a:t>Social and digital media</a:t>
            </a:r>
          </a:p>
          <a:p>
            <a:pPr lvl="1">
              <a:spcBef>
                <a:spcPts val="0"/>
              </a:spcBef>
              <a:buFont typeface="Proxima Nova"/>
              <a:buChar char="●"/>
            </a:pPr>
            <a:r>
              <a:rPr lang="en-US" dirty="0"/>
              <a:t>Newsletters</a:t>
            </a:r>
          </a:p>
          <a:p>
            <a:pPr lvl="1">
              <a:spcBef>
                <a:spcPts val="0"/>
              </a:spcBef>
              <a:buFont typeface="Proxima Nova"/>
              <a:buChar char="●"/>
            </a:pPr>
            <a:r>
              <a:rPr lang="en-US" dirty="0"/>
              <a:t>Social events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Create a feedback and refresh loop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Use traditional and modern tools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US" dirty="0"/>
              <a:t>Apps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US" dirty="0"/>
              <a:t>Messages &amp; notifications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US" dirty="0"/>
              <a:t>Events and programs</a:t>
            </a:r>
          </a:p>
          <a:p>
            <a:r>
              <a:rPr lang="en-US" dirty="0"/>
              <a:t>Fire Training</a:t>
            </a:r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Training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10DE28-AB09-409B-BE56-CCBC8FA5F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783411"/>
              </p:ext>
            </p:extLst>
          </p:nvPr>
        </p:nvGraphicFramePr>
        <p:xfrm>
          <a:off x="5569323" y="1216958"/>
          <a:ext cx="3314701" cy="270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0442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ctrTitle"/>
          </p:nvPr>
        </p:nvSpPr>
        <p:spPr>
          <a:xfrm>
            <a:off x="914400" y="1371600"/>
            <a:ext cx="8229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Security Plan</a:t>
            </a:r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1"/>
          </p:nvPr>
        </p:nvSpPr>
        <p:spPr>
          <a:xfrm>
            <a:off x="914400" y="26065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Technology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134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0E9A7DC-7E6E-457F-8A17-1FC4AB10F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476423"/>
              </p:ext>
            </p:extLst>
          </p:nvPr>
        </p:nvGraphicFramePr>
        <p:xfrm>
          <a:off x="4441372" y="1295334"/>
          <a:ext cx="4425696" cy="2552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Technology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B9D3F9B-31EF-487D-95AE-EB51556A27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31429"/>
              </p:ext>
            </p:extLst>
          </p:nvPr>
        </p:nvGraphicFramePr>
        <p:xfrm>
          <a:off x="914400" y="1216958"/>
          <a:ext cx="3314701" cy="270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94433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Technology: Visualize Your Current State</a:t>
            </a:r>
            <a:endParaRPr dirty="0"/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F3E6E67E-80E7-4E50-9043-B089DF4BF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318"/>
            <a:ext cx="5720074" cy="2294754"/>
          </a:xfrm>
          <a:prstGeom prst="rect">
            <a:avLst/>
          </a:prstGeom>
        </p:spPr>
      </p:pic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532D9506-BA86-40D5-A232-50459C873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411" y="1029900"/>
            <a:ext cx="2796674" cy="34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35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83916" y="45185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Gap Analysis: Data Driven Business Case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79B92-88B8-4B82-97ED-2CA36D7AA8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594992"/>
            <a:ext cx="4807284" cy="2446111"/>
          </a:xfrm>
          <a:prstGeom prst="rect">
            <a:avLst/>
          </a:prstGeom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9F758942-A510-4285-95FE-5B9D394E2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83" y="1630918"/>
            <a:ext cx="4070159" cy="23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8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83916" y="45185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Future State: Informed Deployment Plan</a:t>
            </a:r>
            <a:endParaRPr dirty="0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4437F3D-085F-486D-9F1B-387B2D72B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7" b="1"/>
          <a:stretch/>
        </p:blipFill>
        <p:spPr>
          <a:xfrm>
            <a:off x="0" y="1812758"/>
            <a:ext cx="9144000" cy="1547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DB84A9-BF5C-461F-8CAB-D9DCC41A4B4C}"/>
              </a:ext>
            </a:extLst>
          </p:cNvPr>
          <p:cNvSpPr/>
          <p:nvPr/>
        </p:nvSpPr>
        <p:spPr>
          <a:xfrm>
            <a:off x="3661131" y="1812758"/>
            <a:ext cx="1093298" cy="884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FF5050"/>
                </a:solidFill>
              </a:rPr>
              <a:t>Year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8D9CD-13F3-4CCD-9C7D-09D545756BFD}"/>
              </a:ext>
            </a:extLst>
          </p:cNvPr>
          <p:cNvSpPr/>
          <p:nvPr/>
        </p:nvSpPr>
        <p:spPr>
          <a:xfrm>
            <a:off x="4754429" y="1815112"/>
            <a:ext cx="1097377" cy="884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Year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D3C3A6-D9BD-4716-A12F-B2181487F9ED}"/>
              </a:ext>
            </a:extLst>
          </p:cNvPr>
          <p:cNvSpPr/>
          <p:nvPr/>
        </p:nvSpPr>
        <p:spPr>
          <a:xfrm>
            <a:off x="5847728" y="1813933"/>
            <a:ext cx="1109126" cy="884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990000"/>
                </a:solidFill>
              </a:rPr>
              <a:t>Year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544A8E-AE37-4821-AB3F-06DE1D88E62B}"/>
              </a:ext>
            </a:extLst>
          </p:cNvPr>
          <p:cNvSpPr/>
          <p:nvPr/>
        </p:nvSpPr>
        <p:spPr>
          <a:xfrm>
            <a:off x="6955089" y="1816288"/>
            <a:ext cx="1109126" cy="884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339966"/>
                </a:solidFill>
              </a:rPr>
              <a:t>Year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5FAB1-5331-4B55-9D0C-E968D9E71D2E}"/>
              </a:ext>
            </a:extLst>
          </p:cNvPr>
          <p:cNvSpPr/>
          <p:nvPr/>
        </p:nvSpPr>
        <p:spPr>
          <a:xfrm>
            <a:off x="8060138" y="1816878"/>
            <a:ext cx="1062680" cy="884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rgbClr val="808000"/>
                </a:solidFill>
              </a:rPr>
              <a:t>Year 5</a:t>
            </a:r>
          </a:p>
        </p:txBody>
      </p:sp>
    </p:spTree>
    <p:extLst>
      <p:ext uri="{BB962C8B-B14F-4D97-AF65-F5344CB8AC3E}">
        <p14:creationId xmlns:p14="http://schemas.microsoft.com/office/powerpoint/2010/main" val="3203877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09545E6-ADB2-4C79-85F3-BA930F2AB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224169"/>
              </p:ext>
            </p:extLst>
          </p:nvPr>
        </p:nvGraphicFramePr>
        <p:xfrm>
          <a:off x="4349455" y="1085516"/>
          <a:ext cx="5106034" cy="326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83916" y="45185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Technology Trends to Watch For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B9D3F9B-31EF-487D-95AE-EB51556A27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963845"/>
              </p:ext>
            </p:extLst>
          </p:nvPr>
        </p:nvGraphicFramePr>
        <p:xfrm>
          <a:off x="1034754" y="1368364"/>
          <a:ext cx="3314701" cy="270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94914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ctrTitle"/>
          </p:nvPr>
        </p:nvSpPr>
        <p:spPr>
          <a:xfrm>
            <a:off x="914400" y="1371600"/>
            <a:ext cx="8229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Security Plan</a:t>
            </a:r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1"/>
          </p:nvPr>
        </p:nvSpPr>
        <p:spPr>
          <a:xfrm>
            <a:off x="914400" y="26065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Life Cycle Management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5216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83EB351-8D6C-4726-B45F-53CCA1903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118218"/>
              </p:ext>
            </p:extLst>
          </p:nvPr>
        </p:nvGraphicFramePr>
        <p:xfrm>
          <a:off x="914398" y="1029900"/>
          <a:ext cx="7654835" cy="28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Life Cycle Management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798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640080" y="11952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Concluding Narrative</a:t>
            </a:r>
            <a:endParaRPr dirty="0"/>
          </a:p>
        </p:txBody>
      </p:sp>
      <p:sp>
        <p:nvSpPr>
          <p:cNvPr id="207" name="Google Shape;207;p25"/>
          <p:cNvSpPr txBox="1">
            <a:spLocks noGrp="1"/>
          </p:cNvSpPr>
          <p:nvPr>
            <p:ph type="subTitle" idx="1"/>
          </p:nvPr>
        </p:nvSpPr>
        <p:spPr>
          <a:xfrm>
            <a:off x="742625" y="3024050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25"/>
          <p:cNvSpPr txBox="1">
            <a:spLocks noGrp="1"/>
          </p:cNvSpPr>
          <p:nvPr>
            <p:ph type="body" idx="2"/>
          </p:nvPr>
        </p:nvSpPr>
        <p:spPr>
          <a:xfrm>
            <a:off x="5029200" y="274320"/>
            <a:ext cx="3374400" cy="40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Establish current state understanding and create a life cycle plan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Develop and document a strategic security plan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Communicate with leadership and seek sponsorship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Build partnerships to leverage existing initiatives and technologies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99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 Objectives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DADEF6-9F19-4833-9E76-835140B556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210740"/>
              </p:ext>
            </p:extLst>
          </p:nvPr>
        </p:nvGraphicFramePr>
        <p:xfrm>
          <a:off x="914400" y="1029900"/>
          <a:ext cx="7315200" cy="350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6693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640080" y="11952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Concluding Narrative</a:t>
            </a:r>
            <a:endParaRPr dirty="0"/>
          </a:p>
        </p:txBody>
      </p:sp>
      <p:sp>
        <p:nvSpPr>
          <p:cNvPr id="207" name="Google Shape;207;p25"/>
          <p:cNvSpPr txBox="1">
            <a:spLocks noGrp="1"/>
          </p:cNvSpPr>
          <p:nvPr>
            <p:ph type="subTitle" idx="1"/>
          </p:nvPr>
        </p:nvSpPr>
        <p:spPr>
          <a:xfrm>
            <a:off x="742625" y="3024050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165398-8B51-4020-8858-78367B8B5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789400"/>
              </p:ext>
            </p:extLst>
          </p:nvPr>
        </p:nvGraphicFramePr>
        <p:xfrm>
          <a:off x="4885508" y="172430"/>
          <a:ext cx="3955433" cy="440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9358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640080" y="11952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Q&amp;A</a:t>
            </a:r>
            <a:endParaRPr dirty="0"/>
          </a:p>
        </p:txBody>
      </p:sp>
      <p:sp>
        <p:nvSpPr>
          <p:cNvPr id="207" name="Google Shape;207;p25"/>
          <p:cNvSpPr txBox="1">
            <a:spLocks noGrp="1"/>
          </p:cNvSpPr>
          <p:nvPr>
            <p:ph type="subTitle" idx="1"/>
          </p:nvPr>
        </p:nvSpPr>
        <p:spPr>
          <a:xfrm>
            <a:off x="742625" y="3024050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226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914400" y="137160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Security Plan</a:t>
            </a:r>
            <a:endParaRPr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ubTitle" idx="1"/>
          </p:nvPr>
        </p:nvSpPr>
        <p:spPr>
          <a:xfrm>
            <a:off x="914400" y="3200400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7 E</a:t>
            </a:r>
            <a:r>
              <a:rPr lang="en-US" dirty="0"/>
              <a:t>l</a:t>
            </a:r>
            <a:r>
              <a:rPr lang="en" dirty="0"/>
              <a:t>ements</a:t>
            </a:r>
            <a:endParaRPr dirty="0"/>
          </a:p>
        </p:txBody>
      </p:sp>
      <p:sp>
        <p:nvSpPr>
          <p:cNvPr id="201" name="Google Shape;201;p24"/>
          <p:cNvSpPr txBox="1">
            <a:spLocks noGrp="1"/>
          </p:cNvSpPr>
          <p:nvPr>
            <p:ph type="body" idx="2"/>
          </p:nvPr>
        </p:nvSpPr>
        <p:spPr>
          <a:xfrm>
            <a:off x="4572000" y="457200"/>
            <a:ext cx="4572000" cy="40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People Strategy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Process</a:t>
            </a:r>
          </a:p>
          <a:p>
            <a:r>
              <a:rPr lang="en-US" dirty="0"/>
              <a:t>Governance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Awareness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Training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Technology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Life Cycle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573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ctrTitle"/>
          </p:nvPr>
        </p:nvSpPr>
        <p:spPr>
          <a:xfrm>
            <a:off x="914400" y="1371600"/>
            <a:ext cx="8229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Security Plan</a:t>
            </a:r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1"/>
          </p:nvPr>
        </p:nvSpPr>
        <p:spPr>
          <a:xfrm>
            <a:off x="914400" y="26065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People Strategy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70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914399" y="1234191"/>
            <a:ext cx="4055634" cy="28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What do we mean by People Strategy?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Plan: Onboarding, growth and offboarding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Staffing Model: Requirements and Resources</a:t>
            </a:r>
          </a:p>
          <a:p>
            <a:r>
              <a:rPr lang="en-US" dirty="0"/>
              <a:t>Most common challenges?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Gap: Data Driven Staffing Model</a:t>
            </a:r>
          </a:p>
          <a:p>
            <a:pPr marL="1371600" lvl="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Forecasting</a:t>
            </a:r>
          </a:p>
          <a:p>
            <a:pPr marL="1371600" lvl="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Business Case for Resources</a:t>
            </a:r>
          </a:p>
          <a:p>
            <a:r>
              <a:rPr lang="en-US" dirty="0"/>
              <a:t>Elements of a good Staffing Model</a:t>
            </a:r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People Strategy: Overview</a:t>
            </a:r>
            <a:endParaRPr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3657DE0-0252-4194-B007-8D5319E082BD}"/>
              </a:ext>
            </a:extLst>
          </p:cNvPr>
          <p:cNvGraphicFramePr/>
          <p:nvPr/>
        </p:nvGraphicFramePr>
        <p:xfrm>
          <a:off x="5506570" y="1216958"/>
          <a:ext cx="3314701" cy="270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610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658906" y="1020847"/>
            <a:ext cx="4700745" cy="3328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What is the purpose of the data driven staffing model?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Forecast of operations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Measures workloads in time (frequency x resolution time)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Identifies capacity in time by resources</a:t>
            </a:r>
          </a:p>
          <a:p>
            <a:r>
              <a:rPr lang="en-US" dirty="0"/>
              <a:t>What data do you need?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Task Inventory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Frequency of Task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Task Resolution Time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Resource Impact of Task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Capacity of Resources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Administrative time and human time</a:t>
            </a:r>
          </a:p>
          <a:p>
            <a:r>
              <a:rPr lang="en-US" dirty="0"/>
              <a:t>Structured Data Collection</a:t>
            </a:r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People Strategy: Staffing Model Elements</a:t>
            </a:r>
            <a:endParaRPr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543A9A3-5709-4D9C-8EFD-EC1AD491D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651" y="1710385"/>
            <a:ext cx="3360646" cy="17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6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84BD7DA-BD3D-4DB5-96F2-5554EF15A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308157"/>
              </p:ext>
            </p:extLst>
          </p:nvPr>
        </p:nvGraphicFramePr>
        <p:xfrm>
          <a:off x="1066239" y="1254880"/>
          <a:ext cx="6937562" cy="2904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72412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People Strategy: Data Collection Process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551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564775" y="1165413"/>
            <a:ext cx="4143027" cy="3254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Insights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Start Small and Evolve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Make data collection the standard</a:t>
            </a:r>
          </a:p>
          <a:p>
            <a:r>
              <a:rPr lang="en-US" dirty="0"/>
              <a:t>Workload Measurements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Don’t use small data sets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Beware of “bad” data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Be careful with ‘wait’ time</a:t>
            </a:r>
          </a:p>
          <a:p>
            <a:r>
              <a:rPr lang="en-US" dirty="0"/>
              <a:t>Capacity Trap</a:t>
            </a:r>
          </a:p>
          <a:p>
            <a:pPr marL="914400"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8 hours ≠ 8 hours</a:t>
            </a:r>
          </a:p>
          <a:p>
            <a:pPr marL="457200" lvl="1">
              <a:spcBef>
                <a:spcPts val="0"/>
              </a:spcBef>
              <a:buFont typeface="Proxima Nova"/>
              <a:buChar char="●"/>
            </a:pPr>
            <a:r>
              <a:rPr lang="en-US" dirty="0"/>
              <a:t>External Resources</a:t>
            </a:r>
          </a:p>
          <a:p>
            <a:r>
              <a:rPr lang="en-US" dirty="0"/>
              <a:t>Holistic Solutions: Process and Technology</a:t>
            </a:r>
          </a:p>
          <a:p>
            <a:endParaRPr lang="en-US" dirty="0"/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People Strategy: Staffing Model Insights</a:t>
            </a:r>
            <a:endParaRPr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577E837-BAFA-4D98-B204-AE3EF2706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773" y="1923210"/>
            <a:ext cx="4020949" cy="12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39090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3232C"/>
      </a:dk1>
      <a:lt1>
        <a:srgbClr val="268098"/>
      </a:lt1>
      <a:dk2>
        <a:srgbClr val="FFFFFF"/>
      </a:dk2>
      <a:lt2>
        <a:srgbClr val="999999"/>
      </a:lt2>
      <a:accent1>
        <a:srgbClr val="13232C"/>
      </a:accent1>
      <a:accent2>
        <a:srgbClr val="258098"/>
      </a:accent2>
      <a:accent3>
        <a:srgbClr val="FFFFFF"/>
      </a:accent3>
      <a:accent4>
        <a:srgbClr val="999999"/>
      </a:accent4>
      <a:accent5>
        <a:srgbClr val="000000"/>
      </a:accent5>
      <a:accent6>
        <a:srgbClr val="000000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852</Words>
  <Application>Microsoft Office PowerPoint</Application>
  <PresentationFormat>On-screen Show (16:9)</PresentationFormat>
  <Paragraphs>297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Courier New</vt:lpstr>
      <vt:lpstr>Wingdings</vt:lpstr>
      <vt:lpstr>Arial</vt:lpstr>
      <vt:lpstr>Proxima Nova</vt:lpstr>
      <vt:lpstr>Streamline</vt:lpstr>
      <vt:lpstr>About Us</vt:lpstr>
      <vt:lpstr>Security Plan</vt:lpstr>
      <vt:lpstr>Plan Objectives</vt:lpstr>
      <vt:lpstr>Security Plan</vt:lpstr>
      <vt:lpstr>Security Plan</vt:lpstr>
      <vt:lpstr>People Strategy: Overview</vt:lpstr>
      <vt:lpstr>People Strategy: Staffing Model Elements</vt:lpstr>
      <vt:lpstr>People Strategy: Data Collection Process</vt:lpstr>
      <vt:lpstr>People Strategy: Staffing Model Insights</vt:lpstr>
      <vt:lpstr>Security Plan</vt:lpstr>
      <vt:lpstr>Process Overview</vt:lpstr>
      <vt:lpstr>Process Planning</vt:lpstr>
      <vt:lpstr>Process Analysis</vt:lpstr>
      <vt:lpstr>Process Delivery</vt:lpstr>
      <vt:lpstr>Security Plan</vt:lpstr>
      <vt:lpstr>Governance</vt:lpstr>
      <vt:lpstr>Security Plan</vt:lpstr>
      <vt:lpstr>Awareness</vt:lpstr>
      <vt:lpstr>Security Plan</vt:lpstr>
      <vt:lpstr>Training</vt:lpstr>
      <vt:lpstr>Security Plan</vt:lpstr>
      <vt:lpstr>Technology</vt:lpstr>
      <vt:lpstr>Technology: Visualize Your Current State</vt:lpstr>
      <vt:lpstr>Gap Analysis: Data Driven Business Case</vt:lpstr>
      <vt:lpstr>Future State: Informed Deployment Plan</vt:lpstr>
      <vt:lpstr>Technology Trends to Watch For</vt:lpstr>
      <vt:lpstr>Security Plan</vt:lpstr>
      <vt:lpstr>Life Cycle Management</vt:lpstr>
      <vt:lpstr>Concluding Narrative</vt:lpstr>
      <vt:lpstr>Concluding Narrative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Develop and Maintain an Effective Security Plan</dc:title>
  <dc:creator>Mohammed Shehzad</dc:creator>
  <cp:lastModifiedBy>Ivan Yip</cp:lastModifiedBy>
  <cp:revision>39</cp:revision>
  <dcterms:modified xsi:type="dcterms:W3CDTF">2021-08-25T16:34:01Z</dcterms:modified>
</cp:coreProperties>
</file>